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 id="2147483679" r:id="rId6"/>
    <p:sldMasterId id="214748369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Lst>
  <p:sldSz cy="5143500" cx="9144000"/>
  <p:notesSz cx="6858000" cy="9144000"/>
  <p:embeddedFontLst>
    <p:embeddedFont>
      <p:font typeface="Roboto Medium"/>
      <p:regular r:id="rId73"/>
      <p:bold r:id="rId74"/>
      <p:italic r:id="rId75"/>
      <p:boldItalic r:id="rId76"/>
    </p:embeddedFont>
    <p:embeddedFont>
      <p:font typeface="Inter"/>
      <p:regular r:id="rId77"/>
      <p:bold r:id="rId78"/>
    </p:embeddedFont>
    <p:embeddedFont>
      <p:font typeface="Quattrocento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5">
          <p15:clr>
            <a:srgbClr val="9AA0A6"/>
          </p15:clr>
        </p15:guide>
        <p15:guide id="2" orient="horz" pos="245">
          <p15:clr>
            <a:srgbClr val="9AA0A6"/>
          </p15:clr>
        </p15:guide>
        <p15:guide id="3" orient="horz" pos="213">
          <p15:clr>
            <a:srgbClr val="9AA0A6"/>
          </p15:clr>
        </p15:guide>
        <p15:guide id="4" orient="horz" pos="245">
          <p15:clr>
            <a:srgbClr val="9AA0A6"/>
          </p15:clr>
        </p15:guide>
        <p15:guide id="5" orient="horz" pos="196">
          <p15:clr>
            <a:srgbClr val="9AA0A6"/>
          </p15:clr>
        </p15:guide>
        <p15:guide id="6" orient="horz" pos="245">
          <p15:clr>
            <a:srgbClr val="9AA0A6"/>
          </p15:clr>
        </p15:guide>
      </p15:sldGuideLst>
    </p:ext>
    <p:ext uri="http://customooxmlschemas.google.com/">
      <go:slidesCustomData xmlns:go="http://customooxmlschemas.google.com/" r:id="rId83" roundtripDataSignature="AMtx7mjWQQDZ5gcPeJA65leCMT+E8mYc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5" orient="horz"/>
        <p:guide pos="245" orient="horz"/>
        <p:guide pos="213" orient="horz"/>
        <p:guide pos="245" orient="horz"/>
        <p:guide pos="196" orient="horz"/>
        <p:guide pos="2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customschemas.google.com/relationships/presentationmetadata" Target="meta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QuattrocentoSans-bold.fntdata"/><Relationship Id="rId82" Type="http://schemas.openxmlformats.org/officeDocument/2006/relationships/font" Target="fonts/QuattrocentoSans-boldItalic.fntdata"/><Relationship Id="rId81" Type="http://schemas.openxmlformats.org/officeDocument/2006/relationships/font" Target="fonts/QuattrocentoSans-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Medium-regular.fntdata"/><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font" Target="fonts/RobotoMedium-italic.fntdata"/><Relationship Id="rId30" Type="http://schemas.openxmlformats.org/officeDocument/2006/relationships/slide" Target="slides/slide22.xml"/><Relationship Id="rId74" Type="http://schemas.openxmlformats.org/officeDocument/2006/relationships/font" Target="fonts/RobotoMedium-bold.fntdata"/><Relationship Id="rId33" Type="http://schemas.openxmlformats.org/officeDocument/2006/relationships/slide" Target="slides/slide25.xml"/><Relationship Id="rId77" Type="http://schemas.openxmlformats.org/officeDocument/2006/relationships/font" Target="fonts/Inter-regular.fntdata"/><Relationship Id="rId32" Type="http://schemas.openxmlformats.org/officeDocument/2006/relationships/slide" Target="slides/slide24.xml"/><Relationship Id="rId76" Type="http://schemas.openxmlformats.org/officeDocument/2006/relationships/font" Target="fonts/RobotoMedium-boldItalic.fntdata"/><Relationship Id="rId35" Type="http://schemas.openxmlformats.org/officeDocument/2006/relationships/slide" Target="slides/slide27.xml"/><Relationship Id="rId79" Type="http://schemas.openxmlformats.org/officeDocument/2006/relationships/font" Target="fonts/QuattrocentoSans-regular.fntdata"/><Relationship Id="rId34" Type="http://schemas.openxmlformats.org/officeDocument/2006/relationships/slide" Target="slides/slide26.xml"/><Relationship Id="rId78" Type="http://schemas.openxmlformats.org/officeDocument/2006/relationships/font" Target="fonts/Inter-bold.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izenko.com/what-is-test-driven-development-tdd/" TargetMode="External"/><Relationship Id="rId3" Type="http://schemas.openxmlformats.org/officeDocument/2006/relationships/hyperlink" Target="https://en.wikibooks.org/wiki/High_School_Earth_Science/Weathering#/media/File:Weathering_and_surface_area.p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dclipart.org/thumbnails.php"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dclipart.org/thumbnails.php"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dclipart.org/thumbnails.php"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dclipart.org/thumbnails.php"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uidepointsecurity.com/wp-content/uploads/2019/08/CYBERscape.pdf"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dclipart.org/thumbnails.php"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he_A-Team_(season_4)"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Change_management_whiteboard.jpg"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sg/Mobile-Whiteboard-Magnetic-Double-Sided-Rolling/dp/B083NC6SPZ?th=1"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sg/Mobile-Whiteboard-Magnetic-Double-Sided-Rolling/dp/B083NC6SPZ?th=1"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he_A-Team_(season_4)"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he_A-Team_(season_4)"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sg/Mobile-Whiteboard-Magnetic-Double-Sided-Rolling/dp/B083NC6SPZ?th=1"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sg/Mobile-Whiteboard-Magnetic-Double-Sided-Rolling/dp/B083NC6SPZ?th=1"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c5cb9c88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5c5cb9c88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d44a0c5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7d44a0c5a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7d44a0c5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27d44a0c5a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https://en.wikipedia.org/wiki/Kanban_board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https://en.wikipedia.org/wiki/Kanban_board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85dafba59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985dafba59_2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https://commons.wikimedia.org/wiki/Category:Detour_signs#/media/File:CR106WestboundDetour1.jpg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5c5cb9c8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5c5cb9c88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https://cloud.google.com/blog/products/devops-sre/dora-2022-accelerate-state-of-devops-report-now-out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chemeClr val="dk1"/>
                </a:solidFill>
                <a:highlight>
                  <a:srgbClr val="FFFFFF"/>
                </a:highlight>
              </a:rPr>
              <a:t>https://everythingdevops.dev/a-brief-history-of-devops-and-its-impact-on-software-development/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https://www.kaizenko.com/what-is-test-driven-development-tdd/</a:t>
            </a:r>
            <a:br>
              <a:rPr lang="en"/>
            </a:br>
            <a:r>
              <a:rPr lang="en" u="sng">
                <a:solidFill>
                  <a:schemeClr val="hlink"/>
                </a:solidFill>
                <a:hlinkClick r:id="rId3"/>
              </a:rPr>
              <a:t>https://en.wikibooks.org/wiki/High_School_Earth_Science/Weathering#/media/File:Weathering_and_surface_area.png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https://biplus.com.vn/ci-cd-pipeline-tools/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5c513134a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5c513134a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https://cloud.google.com/blog/products/devops-sre/dora-2022-accelerate-state-of-devops-report-now-out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d6496cac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8d6496cacf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5c513134a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5c513134a0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chemeClr val="dk1"/>
                </a:solidFill>
                <a:highlight>
                  <a:srgbClr val="FFFFFF"/>
                </a:highlight>
              </a:rPr>
              <a:t>1976</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100 to 1</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Art from </a:t>
            </a:r>
            <a:r>
              <a:rPr lang="en" u="sng">
                <a:solidFill>
                  <a:schemeClr val="hlink"/>
                </a:solidFill>
                <a:hlinkClick r:id="rId2"/>
              </a:rPr>
              <a:t>https://www.pdclipart.org/thumbnails.php</a:t>
            </a:r>
            <a:br>
              <a:rPr lang="en"/>
            </a:br>
            <a:r>
              <a:rPr lang="en"/>
              <a:t>Public domain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Art from </a:t>
            </a:r>
            <a:r>
              <a:rPr lang="en" u="sng">
                <a:solidFill>
                  <a:schemeClr val="hlink"/>
                </a:solidFill>
                <a:hlinkClick r:id="rId2"/>
              </a:rPr>
              <a:t>https://www.pdclipart.org/thumbnails.php</a:t>
            </a:r>
            <a:br>
              <a:rPr lang="en"/>
            </a:br>
            <a:r>
              <a:rPr lang="en"/>
              <a:t>Public domain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Art from </a:t>
            </a:r>
            <a:r>
              <a:rPr lang="en" u="sng">
                <a:solidFill>
                  <a:schemeClr val="hlink"/>
                </a:solidFill>
                <a:hlinkClick r:id="rId2"/>
              </a:rPr>
              <a:t>https://www.pdclipart.org/thumbnails.php</a:t>
            </a:r>
            <a:br>
              <a:rPr lang="en"/>
            </a:br>
            <a:r>
              <a:rPr lang="en"/>
              <a:t>Public domain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Art from </a:t>
            </a:r>
            <a:r>
              <a:rPr lang="en" u="sng">
                <a:solidFill>
                  <a:schemeClr val="hlink"/>
                </a:solidFill>
                <a:hlinkClick r:id="rId2"/>
              </a:rPr>
              <a:t>https://www.pdclipart.org/thumbnails.php</a:t>
            </a:r>
            <a:br>
              <a:rPr lang="en"/>
            </a:br>
            <a:r>
              <a:rPr lang="en"/>
              <a:t>Public domain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https://en.wikipedia.org/wiki/Red_Queen%27s_race Public domain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d6496cac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8d6496cac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https://www.guidepointsecurity.com/wp-content/uploads/2019/08/CYBERscape.pdf</a:t>
            </a:r>
            <a:br>
              <a:rPr lang="en"/>
            </a:br>
            <a:r>
              <a:rPr lang="en"/>
              <a:t>https://www.guidepointsecurity.com/blog/6-best-practices-evaluating-cybersecurity-tools/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Art from </a:t>
            </a:r>
            <a:r>
              <a:rPr lang="en" u="sng">
                <a:solidFill>
                  <a:schemeClr val="hlink"/>
                </a:solidFill>
                <a:hlinkClick r:id="rId2"/>
              </a:rPr>
              <a:t>https://www.pdclipart.org/thumbnails.php</a:t>
            </a:r>
            <a:br>
              <a:rPr lang="en"/>
            </a:br>
            <a:r>
              <a:rPr lang="en"/>
              <a:t>Public domain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https://en.wikipedia.org/wiki/The_A-Team_(season_4)</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984eec879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984eec879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https://commons.wikimedia.org/wiki/File:Change_management_whiteboard.jpg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984eec879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2984eec8796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https://www.amazon.sg/Mobile-Whiteboard-Magnetic-Double-Sided-Rolling/dp/B083NC6SPZ?th=1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984eec87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2984eec879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https://www.amazon.sg/Mobile-Whiteboard-Magnetic-Double-Sided-Rolling/dp/B083NC6SPZ?th=1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https://en.wikipedia.org/wiki/The_A-Team_(season_4)</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85dafba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985dafba5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98470493f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98470493f9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5c5cb9c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5c5cb9c8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https://en.wikipedia.org/wiki/The_A-Team_(season_4)</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984eec87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2984eec8796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https://www.amazon.sg/Mobile-Whiteboard-Magnetic-Double-Sided-Rolling/dp/B083NC6SPZ?th=1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984eec879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2984eec879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https://www.amazon.sg/Mobile-Whiteboard-Magnetic-Double-Sided-Rolling/dp/B083NC6SPZ?th=1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5c5cb9c8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25c5cb9c88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98470493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298470493f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https://unsplash.com/photos/MtBsjmC4RT0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c51313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5c513134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https://unsplash.com/photos/fDostElVhN8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c513134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5c513134a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https://unsplash.com/photos/VJVsEnR_vNE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 Dark background" type="secHead">
  <p:cSld name="SECTION_HEADER">
    <p:bg>
      <p:bgPr>
        <a:solidFill>
          <a:schemeClr val="dk1"/>
        </a:solidFill>
      </p:bgPr>
    </p:bg>
    <p:spTree>
      <p:nvGrpSpPr>
        <p:cNvPr id="10" name="Shape 10"/>
        <p:cNvGrpSpPr/>
        <p:nvPr/>
      </p:nvGrpSpPr>
      <p:grpSpPr>
        <a:xfrm>
          <a:off x="0" y="0"/>
          <a:ext cx="0" cy="0"/>
          <a:chOff x="0" y="0"/>
          <a:chExt cx="0" cy="0"/>
        </a:xfrm>
      </p:grpSpPr>
      <p:sp>
        <p:nvSpPr>
          <p:cNvPr id="11" name="Google Shape;11;p53"/>
          <p:cNvSpPr txBox="1"/>
          <p:nvPr>
            <p:ph idx="1" type="subTitle"/>
          </p:nvPr>
        </p:nvSpPr>
        <p:spPr>
          <a:xfrm>
            <a:off x="365700" y="2743200"/>
            <a:ext cx="8412600" cy="457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2200"/>
              <a:buFont typeface="Arial"/>
              <a:buNone/>
              <a:defRPr sz="2200">
                <a:solidFill>
                  <a:srgbClr val="FFFFFF"/>
                </a:solidFill>
                <a:latin typeface="Arial"/>
                <a:ea typeface="Arial"/>
                <a:cs typeface="Arial"/>
                <a:sym typeface="Arial"/>
              </a:defRPr>
            </a:lvl1pPr>
            <a:lvl2pPr lvl="1" algn="ctr">
              <a:lnSpc>
                <a:spcPct val="100000"/>
              </a:lnSpc>
              <a:spcBef>
                <a:spcPts val="0"/>
              </a:spcBef>
              <a:spcAft>
                <a:spcPts val="0"/>
              </a:spcAft>
              <a:buClr>
                <a:srgbClr val="FFFFFF"/>
              </a:buClr>
              <a:buSzPts val="2200"/>
              <a:buNone/>
              <a:defRPr sz="2200">
                <a:solidFill>
                  <a:srgbClr val="FFFFFF"/>
                </a:solidFill>
              </a:defRPr>
            </a:lvl2pPr>
            <a:lvl3pPr lvl="2" algn="ctr">
              <a:lnSpc>
                <a:spcPct val="100000"/>
              </a:lnSpc>
              <a:spcBef>
                <a:spcPts val="0"/>
              </a:spcBef>
              <a:spcAft>
                <a:spcPts val="0"/>
              </a:spcAft>
              <a:buClr>
                <a:srgbClr val="FFFFFF"/>
              </a:buClr>
              <a:buSzPts val="2200"/>
              <a:buNone/>
              <a:defRPr sz="2200">
                <a:solidFill>
                  <a:srgbClr val="FFFFFF"/>
                </a:solidFill>
              </a:defRPr>
            </a:lvl3pPr>
            <a:lvl4pPr lvl="3" algn="ctr">
              <a:lnSpc>
                <a:spcPct val="100000"/>
              </a:lnSpc>
              <a:spcBef>
                <a:spcPts val="0"/>
              </a:spcBef>
              <a:spcAft>
                <a:spcPts val="0"/>
              </a:spcAft>
              <a:buClr>
                <a:srgbClr val="FFFFFF"/>
              </a:buClr>
              <a:buSzPts val="2200"/>
              <a:buNone/>
              <a:defRPr sz="2200">
                <a:solidFill>
                  <a:srgbClr val="FFFFFF"/>
                </a:solidFill>
              </a:defRPr>
            </a:lvl4pPr>
            <a:lvl5pPr lvl="4" algn="ctr">
              <a:lnSpc>
                <a:spcPct val="100000"/>
              </a:lnSpc>
              <a:spcBef>
                <a:spcPts val="0"/>
              </a:spcBef>
              <a:spcAft>
                <a:spcPts val="0"/>
              </a:spcAft>
              <a:buClr>
                <a:srgbClr val="FFFFFF"/>
              </a:buClr>
              <a:buSzPts val="2200"/>
              <a:buNone/>
              <a:defRPr sz="2200">
                <a:solidFill>
                  <a:srgbClr val="FFFFFF"/>
                </a:solidFill>
              </a:defRPr>
            </a:lvl5pPr>
            <a:lvl6pPr lvl="5" algn="ctr">
              <a:lnSpc>
                <a:spcPct val="100000"/>
              </a:lnSpc>
              <a:spcBef>
                <a:spcPts val="0"/>
              </a:spcBef>
              <a:spcAft>
                <a:spcPts val="0"/>
              </a:spcAft>
              <a:buClr>
                <a:srgbClr val="FFFFFF"/>
              </a:buClr>
              <a:buSzPts val="2200"/>
              <a:buNone/>
              <a:defRPr sz="2200">
                <a:solidFill>
                  <a:srgbClr val="FFFFFF"/>
                </a:solidFill>
              </a:defRPr>
            </a:lvl6pPr>
            <a:lvl7pPr lvl="6" algn="ctr">
              <a:lnSpc>
                <a:spcPct val="100000"/>
              </a:lnSpc>
              <a:spcBef>
                <a:spcPts val="0"/>
              </a:spcBef>
              <a:spcAft>
                <a:spcPts val="0"/>
              </a:spcAft>
              <a:buClr>
                <a:srgbClr val="FFFFFF"/>
              </a:buClr>
              <a:buSzPts val="2200"/>
              <a:buNone/>
              <a:defRPr sz="2200">
                <a:solidFill>
                  <a:srgbClr val="FFFFFF"/>
                </a:solidFill>
              </a:defRPr>
            </a:lvl7pPr>
            <a:lvl8pPr lvl="7" algn="ctr">
              <a:lnSpc>
                <a:spcPct val="100000"/>
              </a:lnSpc>
              <a:spcBef>
                <a:spcPts val="0"/>
              </a:spcBef>
              <a:spcAft>
                <a:spcPts val="0"/>
              </a:spcAft>
              <a:buClr>
                <a:srgbClr val="FFFFFF"/>
              </a:buClr>
              <a:buSzPts val="2200"/>
              <a:buNone/>
              <a:defRPr sz="2200">
                <a:solidFill>
                  <a:srgbClr val="FFFFFF"/>
                </a:solidFill>
              </a:defRPr>
            </a:lvl8pPr>
            <a:lvl9pPr lvl="8" algn="ctr">
              <a:lnSpc>
                <a:spcPct val="100000"/>
              </a:lnSpc>
              <a:spcBef>
                <a:spcPts val="0"/>
              </a:spcBef>
              <a:spcAft>
                <a:spcPts val="0"/>
              </a:spcAft>
              <a:buClr>
                <a:srgbClr val="FFFFFF"/>
              </a:buClr>
              <a:buSzPts val="2200"/>
              <a:buNone/>
              <a:defRPr sz="2200">
                <a:solidFill>
                  <a:srgbClr val="FFFFFF"/>
                </a:solidFill>
              </a:defRPr>
            </a:lvl9pPr>
          </a:lstStyle>
          <a:p/>
        </p:txBody>
      </p:sp>
      <p:pic>
        <p:nvPicPr>
          <p:cNvPr id="12" name="Google Shape;12;p53"/>
          <p:cNvPicPr preferRelativeResize="0"/>
          <p:nvPr/>
        </p:nvPicPr>
        <p:blipFill rotWithShape="1">
          <a:blip r:embed="rId2">
            <a:alphaModFix/>
          </a:blip>
          <a:srcRect b="0" l="0" r="0" t="0"/>
          <a:stretch/>
        </p:blipFill>
        <p:spPr>
          <a:xfrm>
            <a:off x="4322487" y="1142815"/>
            <a:ext cx="499045" cy="640080"/>
          </a:xfrm>
          <a:prstGeom prst="rect">
            <a:avLst/>
          </a:prstGeom>
          <a:noFill/>
          <a:ln>
            <a:noFill/>
          </a:ln>
        </p:spPr>
      </p:pic>
      <p:sp>
        <p:nvSpPr>
          <p:cNvPr id="13" name="Google Shape;13;p53"/>
          <p:cNvSpPr/>
          <p:nvPr/>
        </p:nvSpPr>
        <p:spPr>
          <a:xfrm>
            <a:off x="4480500" y="1974502"/>
            <a:ext cx="183000" cy="27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3"/>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sp>
        <p:nvSpPr>
          <p:cNvPr id="15" name="Google Shape;15;p53"/>
          <p:cNvSpPr txBox="1"/>
          <p:nvPr/>
        </p:nvSpPr>
        <p:spPr>
          <a:xfrm>
            <a:off x="7837800" y="47545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Circles">
  <p:cSld name="TITLE_ONLY_1">
    <p:bg>
      <p:bgPr>
        <a:solidFill>
          <a:schemeClr val="dk1"/>
        </a:solidFill>
      </p:bgPr>
    </p:bg>
    <p:spTree>
      <p:nvGrpSpPr>
        <p:cNvPr id="52" name="Shape 52"/>
        <p:cNvGrpSpPr/>
        <p:nvPr/>
      </p:nvGrpSpPr>
      <p:grpSpPr>
        <a:xfrm>
          <a:off x="0" y="0"/>
          <a:ext cx="0" cy="0"/>
          <a:chOff x="0" y="0"/>
          <a:chExt cx="0" cy="0"/>
        </a:xfrm>
      </p:grpSpPr>
      <p:sp>
        <p:nvSpPr>
          <p:cNvPr id="53" name="Google Shape;53;p64"/>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54" name="Google Shape;54;p64"/>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 name="Google Shape;55;p64"/>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
        <p:nvSpPr>
          <p:cNvPr id="56" name="Google Shape;56;p64"/>
          <p:cNvSpPr/>
          <p:nvPr/>
        </p:nvSpPr>
        <p:spPr>
          <a:xfrm>
            <a:off x="3714163" y="-761925"/>
            <a:ext cx="4076700" cy="40767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4"/>
          <p:cNvSpPr/>
          <p:nvPr/>
        </p:nvSpPr>
        <p:spPr>
          <a:xfrm>
            <a:off x="4130713" y="-345375"/>
            <a:ext cx="3243600" cy="32439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4"/>
          <p:cNvSpPr/>
          <p:nvPr/>
        </p:nvSpPr>
        <p:spPr>
          <a:xfrm>
            <a:off x="4549963" y="73875"/>
            <a:ext cx="2405100" cy="24051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4"/>
          <p:cNvSpPr/>
          <p:nvPr/>
        </p:nvSpPr>
        <p:spPr>
          <a:xfrm>
            <a:off x="2477363" y="3559350"/>
            <a:ext cx="3045600" cy="30456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4"/>
          <p:cNvSpPr/>
          <p:nvPr/>
        </p:nvSpPr>
        <p:spPr>
          <a:xfrm>
            <a:off x="2788533" y="3870520"/>
            <a:ext cx="2422800" cy="24231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4"/>
          <p:cNvSpPr/>
          <p:nvPr/>
        </p:nvSpPr>
        <p:spPr>
          <a:xfrm>
            <a:off x="3101720" y="4183708"/>
            <a:ext cx="1797300" cy="17973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4"/>
          <p:cNvSpPr/>
          <p:nvPr/>
        </p:nvSpPr>
        <p:spPr>
          <a:xfrm>
            <a:off x="6659988" y="2363600"/>
            <a:ext cx="6041700" cy="60417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4"/>
          <p:cNvSpPr/>
          <p:nvPr/>
        </p:nvSpPr>
        <p:spPr>
          <a:xfrm>
            <a:off x="7277319" y="2980932"/>
            <a:ext cx="4806900" cy="48075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4"/>
          <p:cNvSpPr/>
          <p:nvPr/>
        </p:nvSpPr>
        <p:spPr>
          <a:xfrm>
            <a:off x="7898653" y="3602265"/>
            <a:ext cx="3564600" cy="35646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4"/>
          <p:cNvSpPr/>
          <p:nvPr/>
        </p:nvSpPr>
        <p:spPr>
          <a:xfrm>
            <a:off x="3482857" y="4564844"/>
            <a:ext cx="1035000" cy="1035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with dots">
  <p:cSld name="ONE_COLUMN_TEXT">
    <p:bg>
      <p:bgPr>
        <a:solidFill>
          <a:schemeClr val="dk1"/>
        </a:solidFill>
      </p:bgPr>
    </p:bg>
    <p:spTree>
      <p:nvGrpSpPr>
        <p:cNvPr id="66" name="Shape 66"/>
        <p:cNvGrpSpPr/>
        <p:nvPr/>
      </p:nvGrpSpPr>
      <p:grpSpPr>
        <a:xfrm>
          <a:off x="0" y="0"/>
          <a:ext cx="0" cy="0"/>
          <a:chOff x="0" y="0"/>
          <a:chExt cx="0" cy="0"/>
        </a:xfrm>
      </p:grpSpPr>
      <p:pic>
        <p:nvPicPr>
          <p:cNvPr id="67" name="Google Shape;67;p65"/>
          <p:cNvPicPr preferRelativeResize="0"/>
          <p:nvPr/>
        </p:nvPicPr>
        <p:blipFill rotWithShape="1">
          <a:blip r:embed="rId2">
            <a:alphaModFix amt="50000"/>
          </a:blip>
          <a:srcRect b="6870" l="0" r="0" t="0"/>
          <a:stretch/>
        </p:blipFill>
        <p:spPr>
          <a:xfrm>
            <a:off x="175075" y="176738"/>
            <a:ext cx="8793850" cy="4790027"/>
          </a:xfrm>
          <a:prstGeom prst="rect">
            <a:avLst/>
          </a:prstGeom>
          <a:noFill/>
          <a:ln>
            <a:noFill/>
          </a:ln>
        </p:spPr>
      </p:pic>
      <p:sp>
        <p:nvSpPr>
          <p:cNvPr id="68" name="Google Shape;68;p65"/>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69" name="Google Shape;69;p65"/>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pic>
        <p:nvPicPr>
          <p:cNvPr id="70" name="Google Shape;70;p65"/>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71" name="Google Shape;71;p65"/>
          <p:cNvSpPr txBox="1"/>
          <p:nvPr/>
        </p:nvSpPr>
        <p:spPr>
          <a:xfrm>
            <a:off x="7959650" y="4785350"/>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image">
  <p:cSld name="MAIN_POINT">
    <p:bg>
      <p:bgPr>
        <a:solidFill>
          <a:srgbClr val="FFFFFF"/>
        </a:solidFill>
      </p:bgPr>
    </p:bg>
    <p:spTree>
      <p:nvGrpSpPr>
        <p:cNvPr id="72" name="Shape 72"/>
        <p:cNvGrpSpPr/>
        <p:nvPr/>
      </p:nvGrpSpPr>
      <p:grpSpPr>
        <a:xfrm>
          <a:off x="0" y="0"/>
          <a:ext cx="0" cy="0"/>
          <a:chOff x="0" y="0"/>
          <a:chExt cx="0" cy="0"/>
        </a:xfrm>
      </p:grpSpPr>
      <p:sp>
        <p:nvSpPr>
          <p:cNvPr id="73" name="Google Shape;73;p66"/>
          <p:cNvSpPr txBox="1"/>
          <p:nvPr>
            <p:ph idx="1" type="body"/>
          </p:nvPr>
        </p:nvSpPr>
        <p:spPr>
          <a:xfrm>
            <a:off x="804650" y="1497600"/>
            <a:ext cx="3520800" cy="2523900"/>
          </a:xfrm>
          <a:prstGeom prst="rect">
            <a:avLst/>
          </a:prstGeom>
          <a:noFill/>
          <a:ln>
            <a:noFill/>
          </a:ln>
        </p:spPr>
        <p:txBody>
          <a:bodyPr anchorCtr="0" anchor="t" bIns="137150" lIns="137150" spcFirstLastPara="1" rIns="137150" wrap="square" tIns="137150">
            <a:spAutoFit/>
          </a:bodyPr>
          <a:lstStyle>
            <a:lvl1pPr indent="-292100" lvl="0" marL="457200" algn="l">
              <a:lnSpc>
                <a:spcPct val="100000"/>
              </a:lnSpc>
              <a:spcBef>
                <a:spcPts val="0"/>
              </a:spcBef>
              <a:spcAft>
                <a:spcPts val="0"/>
              </a:spcAft>
              <a:buSzPts val="1000"/>
              <a:buChar char="●"/>
              <a:defRPr/>
            </a:lvl1pPr>
            <a:lvl2pPr indent="-292100" lvl="1" marL="914400" algn="l">
              <a:lnSpc>
                <a:spcPct val="100000"/>
              </a:lnSpc>
              <a:spcBef>
                <a:spcPts val="0"/>
              </a:spcBef>
              <a:spcAft>
                <a:spcPts val="0"/>
              </a:spcAft>
              <a:buSzPts val="1000"/>
              <a:buChar char="○"/>
              <a:defRPr/>
            </a:lvl2pPr>
            <a:lvl3pPr indent="-292100" lvl="2" marL="1371600" algn="l">
              <a:lnSpc>
                <a:spcPct val="100000"/>
              </a:lnSpc>
              <a:spcBef>
                <a:spcPts val="0"/>
              </a:spcBef>
              <a:spcAft>
                <a:spcPts val="0"/>
              </a:spcAft>
              <a:buSzPts val="1000"/>
              <a:buChar char="■"/>
              <a:defRPr/>
            </a:lvl3pPr>
            <a:lvl4pPr indent="-292100" lvl="3" marL="1828800" algn="l">
              <a:lnSpc>
                <a:spcPct val="100000"/>
              </a:lnSpc>
              <a:spcBef>
                <a:spcPts val="0"/>
              </a:spcBef>
              <a:spcAft>
                <a:spcPts val="0"/>
              </a:spcAft>
              <a:buSzPts val="1000"/>
              <a:buChar char="●"/>
              <a:defRPr/>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a:lvl6pPr>
            <a:lvl7pPr indent="-292100" lvl="6" marL="3200400" algn="l">
              <a:lnSpc>
                <a:spcPct val="100000"/>
              </a:lnSpc>
              <a:spcBef>
                <a:spcPts val="0"/>
              </a:spcBef>
              <a:spcAft>
                <a:spcPts val="0"/>
              </a:spcAft>
              <a:buSzPts val="1000"/>
              <a:buChar char="●"/>
              <a:defRPr/>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SzPts val="1000"/>
              <a:buChar char="■"/>
              <a:defRPr/>
            </a:lvl9pPr>
          </a:lstStyle>
          <a:p/>
        </p:txBody>
      </p:sp>
      <p:sp>
        <p:nvSpPr>
          <p:cNvPr id="74" name="Google Shape;74;p66"/>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75" name="Google Shape;75;p66"/>
          <p:cNvSpPr txBox="1"/>
          <p:nvPr>
            <p:ph idx="2"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76" name="Google Shape;76;p66"/>
          <p:cNvSpPr/>
          <p:nvPr>
            <p:ph idx="3" type="pic"/>
          </p:nvPr>
        </p:nvSpPr>
        <p:spPr>
          <a:xfrm>
            <a:off x="4818550" y="1497600"/>
            <a:ext cx="3520800" cy="2523900"/>
          </a:xfrm>
          <a:prstGeom prst="roundRect">
            <a:avLst>
              <a:gd fmla="val 4203" name="adj"/>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2">
    <p:bg>
      <p:bgPr>
        <a:solidFill>
          <a:srgbClr val="FFFFFF"/>
        </a:solidFill>
      </p:bgPr>
    </p:bg>
    <p:spTree>
      <p:nvGrpSpPr>
        <p:cNvPr id="77" name="Shape 77"/>
        <p:cNvGrpSpPr/>
        <p:nvPr/>
      </p:nvGrpSpPr>
      <p:grpSpPr>
        <a:xfrm>
          <a:off x="0" y="0"/>
          <a:ext cx="0" cy="0"/>
          <a:chOff x="0" y="0"/>
          <a:chExt cx="0" cy="0"/>
        </a:xfrm>
      </p:grpSpPr>
      <p:sp>
        <p:nvSpPr>
          <p:cNvPr id="78" name="Google Shape;78;p67"/>
          <p:cNvSpPr txBox="1"/>
          <p:nvPr>
            <p:ph idx="1" type="body"/>
          </p:nvPr>
        </p:nvSpPr>
        <p:spPr>
          <a:xfrm>
            <a:off x="2811600" y="1518825"/>
            <a:ext cx="3519900" cy="2523900"/>
          </a:xfrm>
          <a:prstGeom prst="rect">
            <a:avLst/>
          </a:prstGeom>
          <a:noFill/>
          <a:ln>
            <a:noFill/>
          </a:ln>
        </p:spPr>
        <p:txBody>
          <a:bodyPr anchorCtr="0" anchor="t" bIns="137150" lIns="137150" spcFirstLastPara="1" rIns="137150" wrap="square" tIns="137150">
            <a:spAutoFit/>
          </a:bodyPr>
          <a:lstStyle>
            <a:lvl1pPr indent="-292100" lvl="0" marL="457200" algn="l">
              <a:lnSpc>
                <a:spcPct val="100000"/>
              </a:lnSpc>
              <a:spcBef>
                <a:spcPts val="0"/>
              </a:spcBef>
              <a:spcAft>
                <a:spcPts val="0"/>
              </a:spcAft>
              <a:buSzPts val="1000"/>
              <a:buChar char="●"/>
              <a:defRPr/>
            </a:lvl1pPr>
            <a:lvl2pPr indent="-292100" lvl="1" marL="914400" algn="l">
              <a:lnSpc>
                <a:spcPct val="100000"/>
              </a:lnSpc>
              <a:spcBef>
                <a:spcPts val="0"/>
              </a:spcBef>
              <a:spcAft>
                <a:spcPts val="0"/>
              </a:spcAft>
              <a:buSzPts val="1000"/>
              <a:buChar char="○"/>
              <a:defRPr/>
            </a:lvl2pPr>
            <a:lvl3pPr indent="-292100" lvl="2" marL="1371600" algn="l">
              <a:lnSpc>
                <a:spcPct val="100000"/>
              </a:lnSpc>
              <a:spcBef>
                <a:spcPts val="0"/>
              </a:spcBef>
              <a:spcAft>
                <a:spcPts val="0"/>
              </a:spcAft>
              <a:buSzPts val="1000"/>
              <a:buChar char="■"/>
              <a:defRPr/>
            </a:lvl3pPr>
            <a:lvl4pPr indent="-292100" lvl="3" marL="1828800" algn="l">
              <a:lnSpc>
                <a:spcPct val="100000"/>
              </a:lnSpc>
              <a:spcBef>
                <a:spcPts val="0"/>
              </a:spcBef>
              <a:spcAft>
                <a:spcPts val="0"/>
              </a:spcAft>
              <a:buSzPts val="1000"/>
              <a:buChar char="●"/>
              <a:defRPr/>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a:lvl6pPr>
            <a:lvl7pPr indent="-292100" lvl="6" marL="3200400" algn="l">
              <a:lnSpc>
                <a:spcPct val="100000"/>
              </a:lnSpc>
              <a:spcBef>
                <a:spcPts val="0"/>
              </a:spcBef>
              <a:spcAft>
                <a:spcPts val="0"/>
              </a:spcAft>
              <a:buSzPts val="1000"/>
              <a:buChar char="●"/>
              <a:defRPr/>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SzPts val="1000"/>
              <a:buChar char="■"/>
              <a:defRPr/>
            </a:lvl9pPr>
          </a:lstStyle>
          <a:p/>
        </p:txBody>
      </p:sp>
      <p:sp>
        <p:nvSpPr>
          <p:cNvPr id="79" name="Google Shape;79;p67"/>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0" name="Google Shape;80;p67"/>
          <p:cNvSpPr txBox="1"/>
          <p:nvPr>
            <p:ph idx="2"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box">
  <p:cSld name="MAIN_POINT_1">
    <p:bg>
      <p:bgPr>
        <a:solidFill>
          <a:srgbClr val="FFFFFF"/>
        </a:solidFill>
      </p:bgPr>
    </p:bg>
    <p:spTree>
      <p:nvGrpSpPr>
        <p:cNvPr id="81" name="Shape 81"/>
        <p:cNvGrpSpPr/>
        <p:nvPr/>
      </p:nvGrpSpPr>
      <p:grpSpPr>
        <a:xfrm>
          <a:off x="0" y="0"/>
          <a:ext cx="0" cy="0"/>
          <a:chOff x="0" y="0"/>
          <a:chExt cx="0" cy="0"/>
        </a:xfrm>
      </p:grpSpPr>
      <p:sp>
        <p:nvSpPr>
          <p:cNvPr id="82" name="Google Shape;82;p68"/>
          <p:cNvSpPr txBox="1"/>
          <p:nvPr>
            <p:ph idx="1" type="body"/>
          </p:nvPr>
        </p:nvSpPr>
        <p:spPr>
          <a:xfrm>
            <a:off x="2572050" y="1603650"/>
            <a:ext cx="3999900" cy="1936200"/>
          </a:xfrm>
          <a:prstGeom prst="rect">
            <a:avLst/>
          </a:prstGeom>
          <a:solidFill>
            <a:srgbClr val="FFFFFF"/>
          </a:solidFill>
          <a:ln cap="flat" cmpd="sng" w="114300">
            <a:solidFill>
              <a:srgbClr val="FFFFFF"/>
            </a:solidFill>
            <a:prstDash val="solid"/>
            <a:round/>
            <a:headEnd len="sm" w="sm" type="none"/>
            <a:tailEnd len="sm" w="sm" type="none"/>
          </a:ln>
          <a:effectLst>
            <a:outerShdw blurRad="142875" rotWithShape="0" algn="bl">
              <a:srgbClr val="000000">
                <a:alpha val="20000"/>
              </a:srgbClr>
            </a:outerShdw>
          </a:effectLst>
        </p:spPr>
        <p:txBody>
          <a:bodyPr anchorCtr="0" anchor="t" bIns="137150" lIns="137150" spcFirstLastPara="1" rIns="137150" wrap="square" tIns="137150">
            <a:spAutoFit/>
          </a:bodyPr>
          <a:lstStyle>
            <a:lvl1pPr indent="-292100" lvl="0" marL="457200" algn="l">
              <a:lnSpc>
                <a:spcPct val="100000"/>
              </a:lnSpc>
              <a:spcBef>
                <a:spcPts val="0"/>
              </a:spcBef>
              <a:spcAft>
                <a:spcPts val="0"/>
              </a:spcAft>
              <a:buSzPts val="1000"/>
              <a:buChar char="●"/>
              <a:defRPr/>
            </a:lvl1pPr>
            <a:lvl2pPr indent="-292100" lvl="1" marL="914400" algn="l">
              <a:lnSpc>
                <a:spcPct val="100000"/>
              </a:lnSpc>
              <a:spcBef>
                <a:spcPts val="0"/>
              </a:spcBef>
              <a:spcAft>
                <a:spcPts val="0"/>
              </a:spcAft>
              <a:buSzPts val="1000"/>
              <a:buChar char="○"/>
              <a:defRPr/>
            </a:lvl2pPr>
            <a:lvl3pPr indent="-292100" lvl="2" marL="1371600" algn="l">
              <a:lnSpc>
                <a:spcPct val="100000"/>
              </a:lnSpc>
              <a:spcBef>
                <a:spcPts val="0"/>
              </a:spcBef>
              <a:spcAft>
                <a:spcPts val="0"/>
              </a:spcAft>
              <a:buSzPts val="1000"/>
              <a:buChar char="■"/>
              <a:defRPr/>
            </a:lvl3pPr>
            <a:lvl4pPr indent="-292100" lvl="3" marL="1828800" algn="l">
              <a:lnSpc>
                <a:spcPct val="100000"/>
              </a:lnSpc>
              <a:spcBef>
                <a:spcPts val="0"/>
              </a:spcBef>
              <a:spcAft>
                <a:spcPts val="0"/>
              </a:spcAft>
              <a:buSzPts val="1000"/>
              <a:buChar char="●"/>
              <a:defRPr/>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a:lvl6pPr>
            <a:lvl7pPr indent="-292100" lvl="6" marL="3200400" algn="l">
              <a:lnSpc>
                <a:spcPct val="100000"/>
              </a:lnSpc>
              <a:spcBef>
                <a:spcPts val="0"/>
              </a:spcBef>
              <a:spcAft>
                <a:spcPts val="0"/>
              </a:spcAft>
              <a:buSzPts val="1000"/>
              <a:buChar char="●"/>
              <a:defRPr/>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SzPts val="1000"/>
              <a:buChar char="■"/>
              <a:defRPr/>
            </a:lvl9pPr>
          </a:lstStyle>
          <a:p/>
        </p:txBody>
      </p:sp>
      <p:sp>
        <p:nvSpPr>
          <p:cNvPr id="83" name="Google Shape;83;p68"/>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4" name="Google Shape;84;p68"/>
          <p:cNvSpPr txBox="1"/>
          <p:nvPr>
            <p:ph idx="2"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small box">
  <p:cSld name="CAPTION_ONLY">
    <p:bg>
      <p:bgPr>
        <a:solidFill>
          <a:schemeClr val="lt1"/>
        </a:solidFill>
      </p:bgPr>
    </p:bg>
    <p:spTree>
      <p:nvGrpSpPr>
        <p:cNvPr id="85" name="Shape 85"/>
        <p:cNvGrpSpPr/>
        <p:nvPr/>
      </p:nvGrpSpPr>
      <p:grpSpPr>
        <a:xfrm>
          <a:off x="0" y="0"/>
          <a:ext cx="0" cy="0"/>
          <a:chOff x="0" y="0"/>
          <a:chExt cx="0" cy="0"/>
        </a:xfrm>
      </p:grpSpPr>
      <p:sp>
        <p:nvSpPr>
          <p:cNvPr id="86" name="Google Shape;86;p69"/>
          <p:cNvSpPr txBox="1"/>
          <p:nvPr/>
        </p:nvSpPr>
        <p:spPr>
          <a:xfrm>
            <a:off x="8778250" y="420225"/>
            <a:ext cx="496800" cy="42798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69"/>
          <p:cNvPicPr preferRelativeResize="0"/>
          <p:nvPr/>
        </p:nvPicPr>
        <p:blipFill rotWithShape="1">
          <a:blip r:embed="rId2">
            <a:alphaModFix amt="50000"/>
          </a:blip>
          <a:srcRect b="14670" l="44914" r="48550" t="3736"/>
          <a:stretch/>
        </p:blipFill>
        <p:spPr>
          <a:xfrm>
            <a:off x="8739300" y="459850"/>
            <a:ext cx="574704" cy="4196297"/>
          </a:xfrm>
          <a:prstGeom prst="rect">
            <a:avLst/>
          </a:prstGeom>
          <a:noFill/>
          <a:ln>
            <a:noFill/>
          </a:ln>
        </p:spPr>
      </p:pic>
      <p:sp>
        <p:nvSpPr>
          <p:cNvPr id="88" name="Google Shape;88;p69"/>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89" name="Google Shape;89;p69"/>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medium box">
  <p:cSld name="BIG_NUMBER">
    <p:spTree>
      <p:nvGrpSpPr>
        <p:cNvPr id="90" name="Shape 90"/>
        <p:cNvGrpSpPr/>
        <p:nvPr/>
      </p:nvGrpSpPr>
      <p:grpSpPr>
        <a:xfrm>
          <a:off x="0" y="0"/>
          <a:ext cx="0" cy="0"/>
          <a:chOff x="0" y="0"/>
          <a:chExt cx="0" cy="0"/>
        </a:xfrm>
      </p:grpSpPr>
      <p:sp>
        <p:nvSpPr>
          <p:cNvPr id="91" name="Google Shape;91;p70"/>
          <p:cNvSpPr txBox="1"/>
          <p:nvPr/>
        </p:nvSpPr>
        <p:spPr>
          <a:xfrm>
            <a:off x="7644375" y="420225"/>
            <a:ext cx="1630800" cy="42798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p70"/>
          <p:cNvPicPr preferRelativeResize="0"/>
          <p:nvPr/>
        </p:nvPicPr>
        <p:blipFill rotWithShape="1">
          <a:blip r:embed="rId2">
            <a:alphaModFix amt="50000"/>
          </a:blip>
          <a:srcRect b="14670" l="32903" r="48548" t="3736"/>
          <a:stretch/>
        </p:blipFill>
        <p:spPr>
          <a:xfrm>
            <a:off x="7644375" y="459850"/>
            <a:ext cx="1630925" cy="4196297"/>
          </a:xfrm>
          <a:prstGeom prst="rect">
            <a:avLst/>
          </a:prstGeom>
          <a:noFill/>
          <a:ln>
            <a:noFill/>
          </a:ln>
        </p:spPr>
      </p:pic>
      <p:sp>
        <p:nvSpPr>
          <p:cNvPr id="93" name="Google Shape;93;p70"/>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94" name="Google Shape;94;p70"/>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95" name="Shape 9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p:cSld name="TITLE_ONLY_1">
    <p:bg>
      <p:bgPr>
        <a:solidFill>
          <a:schemeClr val="dk1"/>
        </a:solidFill>
      </p:bgPr>
    </p:bg>
    <p:spTree>
      <p:nvGrpSpPr>
        <p:cNvPr id="100" name="Shape 100"/>
        <p:cNvGrpSpPr/>
        <p:nvPr/>
      </p:nvGrpSpPr>
      <p:grpSpPr>
        <a:xfrm>
          <a:off x="0" y="0"/>
          <a:ext cx="0" cy="0"/>
          <a:chOff x="0" y="0"/>
          <a:chExt cx="0" cy="0"/>
        </a:xfrm>
      </p:grpSpPr>
      <p:sp>
        <p:nvSpPr>
          <p:cNvPr id="101" name="Google Shape;101;g28d6496cacf_0_217"/>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102" name="Google Shape;102;g28d6496cacf_0_217"/>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03" name="Google Shape;103;g28d6496cacf_0_217"/>
          <p:cNvSpPr txBox="1"/>
          <p:nvPr/>
        </p:nvSpPr>
        <p:spPr>
          <a:xfrm>
            <a:off x="7949975" y="4809200"/>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g28d6496cacf_0_7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6" name="Google Shape;106;g28d6496cacf_0_7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7" name="Google Shape;107;g28d6496cacf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large box" type="blank">
  <p:cSld name="BLANK">
    <p:spTree>
      <p:nvGrpSpPr>
        <p:cNvPr id="16" name="Shape 16"/>
        <p:cNvGrpSpPr/>
        <p:nvPr/>
      </p:nvGrpSpPr>
      <p:grpSpPr>
        <a:xfrm>
          <a:off x="0" y="0"/>
          <a:ext cx="0" cy="0"/>
          <a:chOff x="0" y="0"/>
          <a:chExt cx="0" cy="0"/>
        </a:xfrm>
      </p:grpSpPr>
      <p:sp>
        <p:nvSpPr>
          <p:cNvPr id="17" name="Google Shape;17;p55"/>
          <p:cNvSpPr txBox="1"/>
          <p:nvPr/>
        </p:nvSpPr>
        <p:spPr>
          <a:xfrm>
            <a:off x="5358375" y="420225"/>
            <a:ext cx="3916800" cy="42798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 name="Google Shape;18;p55"/>
          <p:cNvPicPr preferRelativeResize="0"/>
          <p:nvPr/>
        </p:nvPicPr>
        <p:blipFill rotWithShape="1">
          <a:blip r:embed="rId2">
            <a:alphaModFix amt="50000"/>
          </a:blip>
          <a:srcRect b="14670" l="6543" r="48551" t="3736"/>
          <a:stretch/>
        </p:blipFill>
        <p:spPr>
          <a:xfrm>
            <a:off x="5326550" y="459850"/>
            <a:ext cx="3948749" cy="4196297"/>
          </a:xfrm>
          <a:prstGeom prst="rect">
            <a:avLst/>
          </a:prstGeom>
          <a:noFill/>
          <a:ln>
            <a:noFill/>
          </a:ln>
        </p:spPr>
      </p:pic>
      <p:sp>
        <p:nvSpPr>
          <p:cNvPr id="19" name="Google Shape;19;p55"/>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0" name="Google Shape;20;p55"/>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g28d6496cacf_0_7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0" name="Google Shape;110;g28d6496cacf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 name="Shape 111"/>
        <p:cNvGrpSpPr/>
        <p:nvPr/>
      </p:nvGrpSpPr>
      <p:grpSpPr>
        <a:xfrm>
          <a:off x="0" y="0"/>
          <a:ext cx="0" cy="0"/>
          <a:chOff x="0" y="0"/>
          <a:chExt cx="0" cy="0"/>
        </a:xfrm>
      </p:grpSpPr>
      <p:sp>
        <p:nvSpPr>
          <p:cNvPr id="112" name="Google Shape;112;g28d6496cacf_0_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 name="Google Shape;113;g28d6496cacf_0_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4" name="Google Shape;114;g28d6496cacf_0_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g28d6496cacf_0_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g28d6496cacf_0_8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8" name="Google Shape;118;g28d6496cacf_0_8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9" name="Google Shape;119;g28d6496cacf_0_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g28d6496cacf_0_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 name="Google Shape;122;g28d6496cacf_0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g28d6496cacf_0_9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5" name="Google Shape;125;g28d6496cacf_0_9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6" name="Google Shape;126;g28d6496cacf_0_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 name="Shape 127"/>
        <p:cNvGrpSpPr/>
        <p:nvPr/>
      </p:nvGrpSpPr>
      <p:grpSpPr>
        <a:xfrm>
          <a:off x="0" y="0"/>
          <a:ext cx="0" cy="0"/>
          <a:chOff x="0" y="0"/>
          <a:chExt cx="0" cy="0"/>
        </a:xfrm>
      </p:grpSpPr>
      <p:sp>
        <p:nvSpPr>
          <p:cNvPr id="128" name="Google Shape;128;g28d6496cacf_0_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9" name="Google Shape;129;g28d6496cacf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g28d6496cacf_0_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28d6496cacf_0_9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3" name="Google Shape;133;g28d6496cacf_0_9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4" name="Google Shape;134;g28d6496cacf_0_9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5" name="Google Shape;135;g28d6496cacf_0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g28d6496cacf_0_1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8" name="Google Shape;138;g28d6496cacf_0_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g28d6496cacf_0_1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1" name="Google Shape;141;g28d6496cacf_0_1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2" name="Google Shape;142;g28d6496cacf_0_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g28d6496cacf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akground">
  <p:cSld name="CUSTOM_1">
    <p:bg>
      <p:bgPr>
        <a:solidFill>
          <a:schemeClr val="dk1"/>
        </a:solidFill>
      </p:bgPr>
    </p:bg>
    <p:spTree>
      <p:nvGrpSpPr>
        <p:cNvPr id="21" name="Shape 21"/>
        <p:cNvGrpSpPr/>
        <p:nvPr/>
      </p:nvGrpSpPr>
      <p:grpSpPr>
        <a:xfrm>
          <a:off x="0" y="0"/>
          <a:ext cx="0" cy="0"/>
          <a:chOff x="0" y="0"/>
          <a:chExt cx="0" cy="0"/>
        </a:xfrm>
      </p:grpSpPr>
      <p:pic>
        <p:nvPicPr>
          <p:cNvPr id="22" name="Google Shape;22;p58"/>
          <p:cNvPicPr preferRelativeResize="0"/>
          <p:nvPr/>
        </p:nvPicPr>
        <p:blipFill rotWithShape="1">
          <a:blip r:embed="rId2">
            <a:alphaModFix/>
          </a:blip>
          <a:srcRect b="0" l="0" r="0" t="0"/>
          <a:stretch/>
        </p:blipFill>
        <p:spPr>
          <a:xfrm>
            <a:off x="150175" y="4754875"/>
            <a:ext cx="215537" cy="274320"/>
          </a:xfrm>
          <a:prstGeom prst="rect">
            <a:avLst/>
          </a:prstGeom>
          <a:noFill/>
          <a:ln>
            <a:noFill/>
          </a:ln>
        </p:spPr>
      </p:pic>
      <p:sp>
        <p:nvSpPr>
          <p:cNvPr id="23" name="Google Shape;23;p58"/>
          <p:cNvSpPr txBox="1"/>
          <p:nvPr/>
        </p:nvSpPr>
        <p:spPr>
          <a:xfrm>
            <a:off x="7890525" y="4785350"/>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_TITLE_AND_DESCRIPTION">
    <p:bg>
      <p:bgPr>
        <a:solidFill>
          <a:schemeClr val="dk1"/>
        </a:solidFill>
      </p:bgPr>
    </p:bg>
    <p:spTree>
      <p:nvGrpSpPr>
        <p:cNvPr id="150" name="Shape 150"/>
        <p:cNvGrpSpPr/>
        <p:nvPr/>
      </p:nvGrpSpPr>
      <p:grpSpPr>
        <a:xfrm>
          <a:off x="0" y="0"/>
          <a:ext cx="0" cy="0"/>
          <a:chOff x="0" y="0"/>
          <a:chExt cx="0" cy="0"/>
        </a:xfrm>
      </p:grpSpPr>
      <p:pic>
        <p:nvPicPr>
          <p:cNvPr id="151" name="Google Shape;151;p57"/>
          <p:cNvPicPr preferRelativeResize="0"/>
          <p:nvPr/>
        </p:nvPicPr>
        <p:blipFill rotWithShape="1">
          <a:blip r:embed="rId2">
            <a:alphaModFix amt="50000"/>
          </a:blip>
          <a:srcRect b="6870" l="0" r="0" t="0"/>
          <a:stretch/>
        </p:blipFill>
        <p:spPr>
          <a:xfrm flipH="1" rot="10800000">
            <a:off x="175075" y="176738"/>
            <a:ext cx="8793850" cy="4790027"/>
          </a:xfrm>
          <a:prstGeom prst="rect">
            <a:avLst/>
          </a:prstGeom>
          <a:noFill/>
          <a:ln>
            <a:noFill/>
          </a:ln>
        </p:spPr>
      </p:pic>
      <p:sp>
        <p:nvSpPr>
          <p:cNvPr id="152" name="Google Shape;152;p57"/>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53" name="Google Shape;153;p57"/>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154" name="Google Shape;154;p57"/>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 Dark background" type="secHead">
  <p:cSld name="SECTION_HEADER">
    <p:bg>
      <p:bgPr>
        <a:solidFill>
          <a:schemeClr val="dk1"/>
        </a:solidFill>
      </p:bgPr>
    </p:bg>
    <p:spTree>
      <p:nvGrpSpPr>
        <p:cNvPr id="155" name="Shape 155"/>
        <p:cNvGrpSpPr/>
        <p:nvPr/>
      </p:nvGrpSpPr>
      <p:grpSpPr>
        <a:xfrm>
          <a:off x="0" y="0"/>
          <a:ext cx="0" cy="0"/>
          <a:chOff x="0" y="0"/>
          <a:chExt cx="0" cy="0"/>
        </a:xfrm>
      </p:grpSpPr>
      <p:sp>
        <p:nvSpPr>
          <p:cNvPr id="156" name="Google Shape;156;p72"/>
          <p:cNvSpPr txBox="1"/>
          <p:nvPr>
            <p:ph idx="1" type="subTitle"/>
          </p:nvPr>
        </p:nvSpPr>
        <p:spPr>
          <a:xfrm>
            <a:off x="365700" y="2743200"/>
            <a:ext cx="8412600" cy="457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2200"/>
              <a:buFont typeface="Arial"/>
              <a:buNone/>
              <a:defRPr sz="2200">
                <a:solidFill>
                  <a:srgbClr val="FFFFFF"/>
                </a:solidFill>
                <a:latin typeface="Arial"/>
                <a:ea typeface="Arial"/>
                <a:cs typeface="Arial"/>
                <a:sym typeface="Arial"/>
              </a:defRPr>
            </a:lvl1pPr>
            <a:lvl2pPr lvl="1" algn="ctr">
              <a:lnSpc>
                <a:spcPct val="100000"/>
              </a:lnSpc>
              <a:spcBef>
                <a:spcPts val="0"/>
              </a:spcBef>
              <a:spcAft>
                <a:spcPts val="0"/>
              </a:spcAft>
              <a:buClr>
                <a:srgbClr val="FFFFFF"/>
              </a:buClr>
              <a:buSzPts val="2200"/>
              <a:buNone/>
              <a:defRPr sz="2200">
                <a:solidFill>
                  <a:srgbClr val="FFFFFF"/>
                </a:solidFill>
              </a:defRPr>
            </a:lvl2pPr>
            <a:lvl3pPr lvl="2" algn="ctr">
              <a:lnSpc>
                <a:spcPct val="100000"/>
              </a:lnSpc>
              <a:spcBef>
                <a:spcPts val="0"/>
              </a:spcBef>
              <a:spcAft>
                <a:spcPts val="0"/>
              </a:spcAft>
              <a:buClr>
                <a:srgbClr val="FFFFFF"/>
              </a:buClr>
              <a:buSzPts val="2200"/>
              <a:buNone/>
              <a:defRPr sz="2200">
                <a:solidFill>
                  <a:srgbClr val="FFFFFF"/>
                </a:solidFill>
              </a:defRPr>
            </a:lvl3pPr>
            <a:lvl4pPr lvl="3" algn="ctr">
              <a:lnSpc>
                <a:spcPct val="100000"/>
              </a:lnSpc>
              <a:spcBef>
                <a:spcPts val="0"/>
              </a:spcBef>
              <a:spcAft>
                <a:spcPts val="0"/>
              </a:spcAft>
              <a:buClr>
                <a:srgbClr val="FFFFFF"/>
              </a:buClr>
              <a:buSzPts val="2200"/>
              <a:buNone/>
              <a:defRPr sz="2200">
                <a:solidFill>
                  <a:srgbClr val="FFFFFF"/>
                </a:solidFill>
              </a:defRPr>
            </a:lvl4pPr>
            <a:lvl5pPr lvl="4" algn="ctr">
              <a:lnSpc>
                <a:spcPct val="100000"/>
              </a:lnSpc>
              <a:spcBef>
                <a:spcPts val="0"/>
              </a:spcBef>
              <a:spcAft>
                <a:spcPts val="0"/>
              </a:spcAft>
              <a:buClr>
                <a:srgbClr val="FFFFFF"/>
              </a:buClr>
              <a:buSzPts val="2200"/>
              <a:buNone/>
              <a:defRPr sz="2200">
                <a:solidFill>
                  <a:srgbClr val="FFFFFF"/>
                </a:solidFill>
              </a:defRPr>
            </a:lvl5pPr>
            <a:lvl6pPr lvl="5" algn="ctr">
              <a:lnSpc>
                <a:spcPct val="100000"/>
              </a:lnSpc>
              <a:spcBef>
                <a:spcPts val="0"/>
              </a:spcBef>
              <a:spcAft>
                <a:spcPts val="0"/>
              </a:spcAft>
              <a:buClr>
                <a:srgbClr val="FFFFFF"/>
              </a:buClr>
              <a:buSzPts val="2200"/>
              <a:buNone/>
              <a:defRPr sz="2200">
                <a:solidFill>
                  <a:srgbClr val="FFFFFF"/>
                </a:solidFill>
              </a:defRPr>
            </a:lvl6pPr>
            <a:lvl7pPr lvl="6" algn="ctr">
              <a:lnSpc>
                <a:spcPct val="100000"/>
              </a:lnSpc>
              <a:spcBef>
                <a:spcPts val="0"/>
              </a:spcBef>
              <a:spcAft>
                <a:spcPts val="0"/>
              </a:spcAft>
              <a:buClr>
                <a:srgbClr val="FFFFFF"/>
              </a:buClr>
              <a:buSzPts val="2200"/>
              <a:buNone/>
              <a:defRPr sz="2200">
                <a:solidFill>
                  <a:srgbClr val="FFFFFF"/>
                </a:solidFill>
              </a:defRPr>
            </a:lvl7pPr>
            <a:lvl8pPr lvl="7" algn="ctr">
              <a:lnSpc>
                <a:spcPct val="100000"/>
              </a:lnSpc>
              <a:spcBef>
                <a:spcPts val="0"/>
              </a:spcBef>
              <a:spcAft>
                <a:spcPts val="0"/>
              </a:spcAft>
              <a:buClr>
                <a:srgbClr val="FFFFFF"/>
              </a:buClr>
              <a:buSzPts val="2200"/>
              <a:buNone/>
              <a:defRPr sz="2200">
                <a:solidFill>
                  <a:srgbClr val="FFFFFF"/>
                </a:solidFill>
              </a:defRPr>
            </a:lvl8pPr>
            <a:lvl9pPr lvl="8" algn="ctr">
              <a:lnSpc>
                <a:spcPct val="100000"/>
              </a:lnSpc>
              <a:spcBef>
                <a:spcPts val="0"/>
              </a:spcBef>
              <a:spcAft>
                <a:spcPts val="0"/>
              </a:spcAft>
              <a:buClr>
                <a:srgbClr val="FFFFFF"/>
              </a:buClr>
              <a:buSzPts val="2200"/>
              <a:buNone/>
              <a:defRPr sz="2200">
                <a:solidFill>
                  <a:srgbClr val="FFFFFF"/>
                </a:solidFill>
              </a:defRPr>
            </a:lvl9pPr>
          </a:lstStyle>
          <a:p/>
        </p:txBody>
      </p:sp>
      <p:pic>
        <p:nvPicPr>
          <p:cNvPr id="157" name="Google Shape;157;p72"/>
          <p:cNvPicPr preferRelativeResize="0"/>
          <p:nvPr/>
        </p:nvPicPr>
        <p:blipFill rotWithShape="1">
          <a:blip r:embed="rId2">
            <a:alphaModFix/>
          </a:blip>
          <a:srcRect b="0" l="0" r="0" t="0"/>
          <a:stretch/>
        </p:blipFill>
        <p:spPr>
          <a:xfrm>
            <a:off x="4322487" y="1142815"/>
            <a:ext cx="499045" cy="640080"/>
          </a:xfrm>
          <a:prstGeom prst="rect">
            <a:avLst/>
          </a:prstGeom>
          <a:noFill/>
          <a:ln>
            <a:noFill/>
          </a:ln>
        </p:spPr>
      </p:pic>
      <p:sp>
        <p:nvSpPr>
          <p:cNvPr id="158" name="Google Shape;158;p72"/>
          <p:cNvSpPr/>
          <p:nvPr/>
        </p:nvSpPr>
        <p:spPr>
          <a:xfrm>
            <a:off x="4480500" y="1974502"/>
            <a:ext cx="183000" cy="27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2"/>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sp>
        <p:nvSpPr>
          <p:cNvPr id="160" name="Google Shape;160;p72"/>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type="titleOnly">
  <p:cSld name="TITLE_ONLY">
    <p:bg>
      <p:bgPr>
        <a:solidFill>
          <a:schemeClr val="dk1"/>
        </a:solidFill>
      </p:bgPr>
    </p:bg>
    <p:spTree>
      <p:nvGrpSpPr>
        <p:cNvPr id="161" name="Shape 161"/>
        <p:cNvGrpSpPr/>
        <p:nvPr/>
      </p:nvGrpSpPr>
      <p:grpSpPr>
        <a:xfrm>
          <a:off x="0" y="0"/>
          <a:ext cx="0" cy="0"/>
          <a:chOff x="0" y="0"/>
          <a:chExt cx="0" cy="0"/>
        </a:xfrm>
      </p:grpSpPr>
      <p:sp>
        <p:nvSpPr>
          <p:cNvPr id="162" name="Google Shape;162;p73"/>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163" name="Google Shape;163;p73"/>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64" name="Google Shape;164;p73"/>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large box" type="blank">
  <p:cSld name="BLANK">
    <p:spTree>
      <p:nvGrpSpPr>
        <p:cNvPr id="165" name="Shape 165"/>
        <p:cNvGrpSpPr/>
        <p:nvPr/>
      </p:nvGrpSpPr>
      <p:grpSpPr>
        <a:xfrm>
          <a:off x="0" y="0"/>
          <a:ext cx="0" cy="0"/>
          <a:chOff x="0" y="0"/>
          <a:chExt cx="0" cy="0"/>
        </a:xfrm>
      </p:grpSpPr>
      <p:sp>
        <p:nvSpPr>
          <p:cNvPr id="166" name="Google Shape;166;p74"/>
          <p:cNvSpPr txBox="1"/>
          <p:nvPr/>
        </p:nvSpPr>
        <p:spPr>
          <a:xfrm>
            <a:off x="5358375" y="420225"/>
            <a:ext cx="3916800" cy="42798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74"/>
          <p:cNvPicPr preferRelativeResize="0"/>
          <p:nvPr/>
        </p:nvPicPr>
        <p:blipFill rotWithShape="1">
          <a:blip r:embed="rId2">
            <a:alphaModFix amt="50000"/>
          </a:blip>
          <a:srcRect b="14670" l="6543" r="48547" t="3736"/>
          <a:stretch/>
        </p:blipFill>
        <p:spPr>
          <a:xfrm>
            <a:off x="5326550" y="459850"/>
            <a:ext cx="3948750" cy="4196298"/>
          </a:xfrm>
          <a:prstGeom prst="rect">
            <a:avLst/>
          </a:prstGeom>
          <a:noFill/>
          <a:ln>
            <a:noFill/>
          </a:ln>
        </p:spPr>
      </p:pic>
      <p:sp>
        <p:nvSpPr>
          <p:cNvPr id="168" name="Google Shape;168;p74"/>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169" name="Google Shape;169;p74"/>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akground">
  <p:cSld name="CUSTOM_1">
    <p:bg>
      <p:bgPr>
        <a:solidFill>
          <a:schemeClr val="dk1"/>
        </a:solidFill>
      </p:bgPr>
    </p:bg>
    <p:spTree>
      <p:nvGrpSpPr>
        <p:cNvPr id="170" name="Shape 170"/>
        <p:cNvGrpSpPr/>
        <p:nvPr/>
      </p:nvGrpSpPr>
      <p:grpSpPr>
        <a:xfrm>
          <a:off x="0" y="0"/>
          <a:ext cx="0" cy="0"/>
          <a:chOff x="0" y="0"/>
          <a:chExt cx="0" cy="0"/>
        </a:xfrm>
      </p:grpSpPr>
      <p:pic>
        <p:nvPicPr>
          <p:cNvPr id="171" name="Google Shape;171;p75"/>
          <p:cNvPicPr preferRelativeResize="0"/>
          <p:nvPr/>
        </p:nvPicPr>
        <p:blipFill rotWithShape="1">
          <a:blip r:embed="rId2">
            <a:alphaModFix/>
          </a:blip>
          <a:srcRect b="0" l="0" r="0" t="0"/>
          <a:stretch/>
        </p:blipFill>
        <p:spPr>
          <a:xfrm>
            <a:off x="150175" y="4754875"/>
            <a:ext cx="215537" cy="274320"/>
          </a:xfrm>
          <a:prstGeom prst="rect">
            <a:avLst/>
          </a:prstGeom>
          <a:noFill/>
          <a:ln>
            <a:noFill/>
          </a:ln>
        </p:spPr>
      </p:pic>
      <p:sp>
        <p:nvSpPr>
          <p:cNvPr id="172" name="Google Shape;172;p75"/>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ackground with dots">
  <p:cSld name="CUSTOM_2">
    <p:bg>
      <p:bgPr>
        <a:solidFill>
          <a:schemeClr val="dk1"/>
        </a:solidFill>
      </p:bgPr>
    </p:bg>
    <p:spTree>
      <p:nvGrpSpPr>
        <p:cNvPr id="173" name="Shape 173"/>
        <p:cNvGrpSpPr/>
        <p:nvPr/>
      </p:nvGrpSpPr>
      <p:grpSpPr>
        <a:xfrm>
          <a:off x="0" y="0"/>
          <a:ext cx="0" cy="0"/>
          <a:chOff x="0" y="0"/>
          <a:chExt cx="0" cy="0"/>
        </a:xfrm>
      </p:grpSpPr>
      <p:pic>
        <p:nvPicPr>
          <p:cNvPr id="174" name="Google Shape;174;p76"/>
          <p:cNvPicPr preferRelativeResize="0"/>
          <p:nvPr/>
        </p:nvPicPr>
        <p:blipFill rotWithShape="1">
          <a:blip r:embed="rId2">
            <a:alphaModFix amt="50000"/>
          </a:blip>
          <a:srcRect b="6870" l="0" r="0" t="0"/>
          <a:stretch/>
        </p:blipFill>
        <p:spPr>
          <a:xfrm flipH="1" rot="10800000">
            <a:off x="175075" y="176738"/>
            <a:ext cx="8793850" cy="4790027"/>
          </a:xfrm>
          <a:prstGeom prst="rect">
            <a:avLst/>
          </a:prstGeom>
          <a:noFill/>
          <a:ln>
            <a:noFill/>
          </a:ln>
        </p:spPr>
      </p:pic>
      <p:pic>
        <p:nvPicPr>
          <p:cNvPr id="175" name="Google Shape;175;p76"/>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176" name="Google Shape;176;p76"/>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Circles">
  <p:cSld name="TITLE_ONLY_1">
    <p:bg>
      <p:bgPr>
        <a:solidFill>
          <a:schemeClr val="dk1"/>
        </a:solidFill>
      </p:bgPr>
    </p:bg>
    <p:spTree>
      <p:nvGrpSpPr>
        <p:cNvPr id="177" name="Shape 177"/>
        <p:cNvGrpSpPr/>
        <p:nvPr/>
      </p:nvGrpSpPr>
      <p:grpSpPr>
        <a:xfrm>
          <a:off x="0" y="0"/>
          <a:ext cx="0" cy="0"/>
          <a:chOff x="0" y="0"/>
          <a:chExt cx="0" cy="0"/>
        </a:xfrm>
      </p:grpSpPr>
      <p:sp>
        <p:nvSpPr>
          <p:cNvPr id="178" name="Google Shape;178;p77"/>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179" name="Google Shape;179;p77"/>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80" name="Google Shape;180;p77"/>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
        <p:nvSpPr>
          <p:cNvPr id="181" name="Google Shape;181;p77"/>
          <p:cNvSpPr/>
          <p:nvPr/>
        </p:nvSpPr>
        <p:spPr>
          <a:xfrm>
            <a:off x="3714163" y="-761925"/>
            <a:ext cx="4076700" cy="40767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7"/>
          <p:cNvSpPr/>
          <p:nvPr/>
        </p:nvSpPr>
        <p:spPr>
          <a:xfrm>
            <a:off x="4130713" y="-345375"/>
            <a:ext cx="3243600" cy="32439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7"/>
          <p:cNvSpPr/>
          <p:nvPr/>
        </p:nvSpPr>
        <p:spPr>
          <a:xfrm>
            <a:off x="4549963" y="73875"/>
            <a:ext cx="2405100" cy="24051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7"/>
          <p:cNvSpPr/>
          <p:nvPr/>
        </p:nvSpPr>
        <p:spPr>
          <a:xfrm>
            <a:off x="2477363" y="3559350"/>
            <a:ext cx="3045600" cy="30456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7"/>
          <p:cNvSpPr/>
          <p:nvPr/>
        </p:nvSpPr>
        <p:spPr>
          <a:xfrm>
            <a:off x="2788533" y="3870520"/>
            <a:ext cx="2422800" cy="24231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7"/>
          <p:cNvSpPr/>
          <p:nvPr/>
        </p:nvSpPr>
        <p:spPr>
          <a:xfrm>
            <a:off x="3101720" y="4183708"/>
            <a:ext cx="1797300" cy="17973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7"/>
          <p:cNvSpPr/>
          <p:nvPr/>
        </p:nvSpPr>
        <p:spPr>
          <a:xfrm>
            <a:off x="6659988" y="2363600"/>
            <a:ext cx="6041700" cy="60417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7"/>
          <p:cNvSpPr/>
          <p:nvPr/>
        </p:nvSpPr>
        <p:spPr>
          <a:xfrm>
            <a:off x="7277319" y="2980932"/>
            <a:ext cx="4806900" cy="48075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7"/>
          <p:cNvSpPr/>
          <p:nvPr/>
        </p:nvSpPr>
        <p:spPr>
          <a:xfrm>
            <a:off x="7898653" y="3602265"/>
            <a:ext cx="3564600" cy="3564600"/>
          </a:xfrm>
          <a:prstGeom prst="ellipse">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7"/>
          <p:cNvSpPr/>
          <p:nvPr/>
        </p:nvSpPr>
        <p:spPr>
          <a:xfrm>
            <a:off x="3482857" y="4564844"/>
            <a:ext cx="1035000" cy="1035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 White background" type="title">
  <p:cSld name="TITLE">
    <p:spTree>
      <p:nvGrpSpPr>
        <p:cNvPr id="191" name="Shape 191"/>
        <p:cNvGrpSpPr/>
        <p:nvPr/>
      </p:nvGrpSpPr>
      <p:grpSpPr>
        <a:xfrm>
          <a:off x="0" y="0"/>
          <a:ext cx="0" cy="0"/>
          <a:chOff x="0" y="0"/>
          <a:chExt cx="0" cy="0"/>
        </a:xfrm>
      </p:grpSpPr>
      <p:sp>
        <p:nvSpPr>
          <p:cNvPr id="192" name="Google Shape;192;p78"/>
          <p:cNvSpPr txBox="1"/>
          <p:nvPr>
            <p:ph idx="1" type="subTitle"/>
          </p:nvPr>
        </p:nvSpPr>
        <p:spPr>
          <a:xfrm>
            <a:off x="365700" y="2743200"/>
            <a:ext cx="8412600" cy="457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93" name="Google Shape;193;p78"/>
          <p:cNvSpPr/>
          <p:nvPr/>
        </p:nvSpPr>
        <p:spPr>
          <a:xfrm>
            <a:off x="4480500" y="1974502"/>
            <a:ext cx="183000" cy="27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8"/>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3600"/>
              <a:buFont typeface="Arial"/>
              <a:buNone/>
              <a:defRPr b="1" sz="3600">
                <a:latin typeface="Arial"/>
                <a:ea typeface="Arial"/>
                <a:cs typeface="Arial"/>
                <a:sym typeface="A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95" name="Google Shape;195;p78"/>
          <p:cNvPicPr preferRelativeResize="0"/>
          <p:nvPr/>
        </p:nvPicPr>
        <p:blipFill rotWithShape="1">
          <a:blip r:embed="rId2">
            <a:alphaModFix/>
          </a:blip>
          <a:srcRect b="0" l="0" r="0" t="0"/>
          <a:stretch/>
        </p:blipFill>
        <p:spPr>
          <a:xfrm>
            <a:off x="4320538" y="1142825"/>
            <a:ext cx="502920" cy="64008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 Dark background with dots" type="tx">
  <p:cSld name="TITLE_AND_BODY">
    <p:bg>
      <p:bgPr>
        <a:solidFill>
          <a:schemeClr val="dk1"/>
        </a:solidFill>
      </p:bgPr>
    </p:bg>
    <p:spTree>
      <p:nvGrpSpPr>
        <p:cNvPr id="196" name="Shape 196"/>
        <p:cNvGrpSpPr/>
        <p:nvPr/>
      </p:nvGrpSpPr>
      <p:grpSpPr>
        <a:xfrm>
          <a:off x="0" y="0"/>
          <a:ext cx="0" cy="0"/>
          <a:chOff x="0" y="0"/>
          <a:chExt cx="0" cy="0"/>
        </a:xfrm>
      </p:grpSpPr>
      <p:pic>
        <p:nvPicPr>
          <p:cNvPr id="197" name="Google Shape;197;p79"/>
          <p:cNvPicPr preferRelativeResize="0"/>
          <p:nvPr/>
        </p:nvPicPr>
        <p:blipFill rotWithShape="1">
          <a:blip r:embed="rId2">
            <a:alphaModFix amt="50000"/>
          </a:blip>
          <a:srcRect b="6870" l="0" r="0" t="0"/>
          <a:stretch/>
        </p:blipFill>
        <p:spPr>
          <a:xfrm flipH="1" rot="10800000">
            <a:off x="175075" y="176738"/>
            <a:ext cx="8793850" cy="4790027"/>
          </a:xfrm>
          <a:prstGeom prst="rect">
            <a:avLst/>
          </a:prstGeom>
          <a:noFill/>
          <a:ln>
            <a:noFill/>
          </a:ln>
        </p:spPr>
      </p:pic>
      <p:sp>
        <p:nvSpPr>
          <p:cNvPr id="198" name="Google Shape;198;p79"/>
          <p:cNvSpPr txBox="1"/>
          <p:nvPr>
            <p:ph idx="1" type="subTitle"/>
          </p:nvPr>
        </p:nvSpPr>
        <p:spPr>
          <a:xfrm>
            <a:off x="365700" y="2743200"/>
            <a:ext cx="8412600" cy="457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2200"/>
              <a:buFont typeface="Arial"/>
              <a:buNone/>
              <a:defRPr sz="2200">
                <a:solidFill>
                  <a:srgbClr val="FFFFFF"/>
                </a:solidFill>
                <a:latin typeface="Arial"/>
                <a:ea typeface="Arial"/>
                <a:cs typeface="Arial"/>
                <a:sym typeface="Arial"/>
              </a:defRPr>
            </a:lvl1pPr>
            <a:lvl2pPr lvl="1" algn="ctr">
              <a:lnSpc>
                <a:spcPct val="100000"/>
              </a:lnSpc>
              <a:spcBef>
                <a:spcPts val="0"/>
              </a:spcBef>
              <a:spcAft>
                <a:spcPts val="0"/>
              </a:spcAft>
              <a:buClr>
                <a:srgbClr val="FFFFFF"/>
              </a:buClr>
              <a:buSzPts val="2200"/>
              <a:buNone/>
              <a:defRPr sz="2200">
                <a:solidFill>
                  <a:srgbClr val="FFFFFF"/>
                </a:solidFill>
              </a:defRPr>
            </a:lvl2pPr>
            <a:lvl3pPr lvl="2" algn="ctr">
              <a:lnSpc>
                <a:spcPct val="100000"/>
              </a:lnSpc>
              <a:spcBef>
                <a:spcPts val="0"/>
              </a:spcBef>
              <a:spcAft>
                <a:spcPts val="0"/>
              </a:spcAft>
              <a:buClr>
                <a:srgbClr val="FFFFFF"/>
              </a:buClr>
              <a:buSzPts val="2200"/>
              <a:buNone/>
              <a:defRPr sz="2200">
                <a:solidFill>
                  <a:srgbClr val="FFFFFF"/>
                </a:solidFill>
              </a:defRPr>
            </a:lvl3pPr>
            <a:lvl4pPr lvl="3" algn="ctr">
              <a:lnSpc>
                <a:spcPct val="100000"/>
              </a:lnSpc>
              <a:spcBef>
                <a:spcPts val="0"/>
              </a:spcBef>
              <a:spcAft>
                <a:spcPts val="0"/>
              </a:spcAft>
              <a:buClr>
                <a:srgbClr val="FFFFFF"/>
              </a:buClr>
              <a:buSzPts val="2200"/>
              <a:buNone/>
              <a:defRPr sz="2200">
                <a:solidFill>
                  <a:srgbClr val="FFFFFF"/>
                </a:solidFill>
              </a:defRPr>
            </a:lvl4pPr>
            <a:lvl5pPr lvl="4" algn="ctr">
              <a:lnSpc>
                <a:spcPct val="100000"/>
              </a:lnSpc>
              <a:spcBef>
                <a:spcPts val="0"/>
              </a:spcBef>
              <a:spcAft>
                <a:spcPts val="0"/>
              </a:spcAft>
              <a:buClr>
                <a:srgbClr val="FFFFFF"/>
              </a:buClr>
              <a:buSzPts val="2200"/>
              <a:buNone/>
              <a:defRPr sz="2200">
                <a:solidFill>
                  <a:srgbClr val="FFFFFF"/>
                </a:solidFill>
              </a:defRPr>
            </a:lvl5pPr>
            <a:lvl6pPr lvl="5" algn="ctr">
              <a:lnSpc>
                <a:spcPct val="100000"/>
              </a:lnSpc>
              <a:spcBef>
                <a:spcPts val="0"/>
              </a:spcBef>
              <a:spcAft>
                <a:spcPts val="0"/>
              </a:spcAft>
              <a:buClr>
                <a:srgbClr val="FFFFFF"/>
              </a:buClr>
              <a:buSzPts val="2200"/>
              <a:buNone/>
              <a:defRPr sz="2200">
                <a:solidFill>
                  <a:srgbClr val="FFFFFF"/>
                </a:solidFill>
              </a:defRPr>
            </a:lvl6pPr>
            <a:lvl7pPr lvl="6" algn="ctr">
              <a:lnSpc>
                <a:spcPct val="100000"/>
              </a:lnSpc>
              <a:spcBef>
                <a:spcPts val="0"/>
              </a:spcBef>
              <a:spcAft>
                <a:spcPts val="0"/>
              </a:spcAft>
              <a:buClr>
                <a:srgbClr val="FFFFFF"/>
              </a:buClr>
              <a:buSzPts val="2200"/>
              <a:buNone/>
              <a:defRPr sz="2200">
                <a:solidFill>
                  <a:srgbClr val="FFFFFF"/>
                </a:solidFill>
              </a:defRPr>
            </a:lvl7pPr>
            <a:lvl8pPr lvl="7" algn="ctr">
              <a:lnSpc>
                <a:spcPct val="100000"/>
              </a:lnSpc>
              <a:spcBef>
                <a:spcPts val="0"/>
              </a:spcBef>
              <a:spcAft>
                <a:spcPts val="0"/>
              </a:spcAft>
              <a:buClr>
                <a:srgbClr val="FFFFFF"/>
              </a:buClr>
              <a:buSzPts val="2200"/>
              <a:buNone/>
              <a:defRPr sz="2200">
                <a:solidFill>
                  <a:srgbClr val="FFFFFF"/>
                </a:solidFill>
              </a:defRPr>
            </a:lvl8pPr>
            <a:lvl9pPr lvl="8" algn="ctr">
              <a:lnSpc>
                <a:spcPct val="100000"/>
              </a:lnSpc>
              <a:spcBef>
                <a:spcPts val="0"/>
              </a:spcBef>
              <a:spcAft>
                <a:spcPts val="0"/>
              </a:spcAft>
              <a:buClr>
                <a:srgbClr val="FFFFFF"/>
              </a:buClr>
              <a:buSzPts val="2200"/>
              <a:buNone/>
              <a:defRPr sz="2200">
                <a:solidFill>
                  <a:srgbClr val="FFFFFF"/>
                </a:solidFill>
              </a:defRPr>
            </a:lvl9pPr>
          </a:lstStyle>
          <a:p/>
        </p:txBody>
      </p:sp>
      <p:pic>
        <p:nvPicPr>
          <p:cNvPr id="199" name="Google Shape;199;p79"/>
          <p:cNvPicPr preferRelativeResize="0"/>
          <p:nvPr/>
        </p:nvPicPr>
        <p:blipFill rotWithShape="1">
          <a:blip r:embed="rId3">
            <a:alphaModFix/>
          </a:blip>
          <a:srcRect b="0" l="0" r="0" t="0"/>
          <a:stretch/>
        </p:blipFill>
        <p:spPr>
          <a:xfrm>
            <a:off x="4322487" y="1142815"/>
            <a:ext cx="499045" cy="640080"/>
          </a:xfrm>
          <a:prstGeom prst="rect">
            <a:avLst/>
          </a:prstGeom>
          <a:noFill/>
          <a:ln>
            <a:noFill/>
          </a:ln>
        </p:spPr>
      </p:pic>
      <p:sp>
        <p:nvSpPr>
          <p:cNvPr id="200" name="Google Shape;200;p79"/>
          <p:cNvSpPr/>
          <p:nvPr/>
        </p:nvSpPr>
        <p:spPr>
          <a:xfrm>
            <a:off x="4480500" y="1974502"/>
            <a:ext cx="183000" cy="27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79"/>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2" name="Google Shape;202;p79"/>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White background" type="twoColTx">
  <p:cSld name="TITLE_AND_TWO_COLUMNS">
    <p:spTree>
      <p:nvGrpSpPr>
        <p:cNvPr id="203" name="Shape 203"/>
        <p:cNvGrpSpPr/>
        <p:nvPr/>
      </p:nvGrpSpPr>
      <p:grpSpPr>
        <a:xfrm>
          <a:off x="0" y="0"/>
          <a:ext cx="0" cy="0"/>
          <a:chOff x="0" y="0"/>
          <a:chExt cx="0" cy="0"/>
        </a:xfrm>
      </p:grpSpPr>
      <p:sp>
        <p:nvSpPr>
          <p:cNvPr id="204" name="Google Shape;204;p80"/>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05" name="Google Shape;205;p80"/>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_TITLE_AND_DESCRIPTION">
    <p:bg>
      <p:bgPr>
        <a:solidFill>
          <a:schemeClr val="dk1"/>
        </a:solidFill>
      </p:bgPr>
    </p:bg>
    <p:spTree>
      <p:nvGrpSpPr>
        <p:cNvPr id="24" name="Shape 24"/>
        <p:cNvGrpSpPr/>
        <p:nvPr/>
      </p:nvGrpSpPr>
      <p:grpSpPr>
        <a:xfrm>
          <a:off x="0" y="0"/>
          <a:ext cx="0" cy="0"/>
          <a:chOff x="0" y="0"/>
          <a:chExt cx="0" cy="0"/>
        </a:xfrm>
      </p:grpSpPr>
      <p:pic>
        <p:nvPicPr>
          <p:cNvPr id="25" name="Google Shape;25;p59"/>
          <p:cNvPicPr preferRelativeResize="0"/>
          <p:nvPr/>
        </p:nvPicPr>
        <p:blipFill rotWithShape="1">
          <a:blip r:embed="rId2">
            <a:alphaModFix amt="50000"/>
          </a:blip>
          <a:srcRect b="6870" l="0" r="0" t="0"/>
          <a:stretch/>
        </p:blipFill>
        <p:spPr>
          <a:xfrm flipH="1" rot="10800000">
            <a:off x="175075" y="176738"/>
            <a:ext cx="8793850" cy="4790027"/>
          </a:xfrm>
          <a:prstGeom prst="rect">
            <a:avLst/>
          </a:prstGeom>
          <a:noFill/>
          <a:ln>
            <a:noFill/>
          </a:ln>
        </p:spPr>
      </p:pic>
      <p:sp>
        <p:nvSpPr>
          <p:cNvPr id="26" name="Google Shape;26;p59"/>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rgbClr val="FFFFFF"/>
              </a:buClr>
              <a:buSzPts val="3600"/>
              <a:buFont typeface="Arial"/>
              <a:buNone/>
              <a:defRPr b="1" sz="3600">
                <a:solidFill>
                  <a:srgbClr val="FFFFFF"/>
                </a:solidFill>
                <a:latin typeface="Arial"/>
                <a:ea typeface="Arial"/>
                <a:cs typeface="Arial"/>
                <a:sym typeface="A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27" name="Google Shape;27;p59"/>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28" name="Google Shape;28;p59"/>
          <p:cNvSpPr txBox="1"/>
          <p:nvPr/>
        </p:nvSpPr>
        <p:spPr>
          <a:xfrm>
            <a:off x="7966575" y="47922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with dots">
  <p:cSld name="ONE_COLUMN_TEXT">
    <p:bg>
      <p:bgPr>
        <a:solidFill>
          <a:schemeClr val="dk1"/>
        </a:solidFill>
      </p:bgPr>
    </p:bg>
    <p:spTree>
      <p:nvGrpSpPr>
        <p:cNvPr id="206" name="Shape 206"/>
        <p:cNvGrpSpPr/>
        <p:nvPr/>
      </p:nvGrpSpPr>
      <p:grpSpPr>
        <a:xfrm>
          <a:off x="0" y="0"/>
          <a:ext cx="0" cy="0"/>
          <a:chOff x="0" y="0"/>
          <a:chExt cx="0" cy="0"/>
        </a:xfrm>
      </p:grpSpPr>
      <p:pic>
        <p:nvPicPr>
          <p:cNvPr id="207" name="Google Shape;207;p81"/>
          <p:cNvPicPr preferRelativeResize="0"/>
          <p:nvPr/>
        </p:nvPicPr>
        <p:blipFill rotWithShape="1">
          <a:blip r:embed="rId2">
            <a:alphaModFix amt="50000"/>
          </a:blip>
          <a:srcRect b="6870" l="0" r="0" t="0"/>
          <a:stretch/>
        </p:blipFill>
        <p:spPr>
          <a:xfrm>
            <a:off x="175075" y="176738"/>
            <a:ext cx="8793850" cy="4790027"/>
          </a:xfrm>
          <a:prstGeom prst="rect">
            <a:avLst/>
          </a:prstGeom>
          <a:noFill/>
          <a:ln>
            <a:noFill/>
          </a:ln>
        </p:spPr>
      </p:pic>
      <p:sp>
        <p:nvSpPr>
          <p:cNvPr id="208" name="Google Shape;208;p81"/>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209" name="Google Shape;209;p81"/>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pic>
        <p:nvPicPr>
          <p:cNvPr id="210" name="Google Shape;210;p81"/>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211" name="Google Shape;211;p81"/>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image">
  <p:cSld name="MAIN_POINT">
    <p:bg>
      <p:bgPr>
        <a:solidFill>
          <a:srgbClr val="FFFFFF"/>
        </a:solidFill>
      </p:bgPr>
    </p:bg>
    <p:spTree>
      <p:nvGrpSpPr>
        <p:cNvPr id="212" name="Shape 212"/>
        <p:cNvGrpSpPr/>
        <p:nvPr/>
      </p:nvGrpSpPr>
      <p:grpSpPr>
        <a:xfrm>
          <a:off x="0" y="0"/>
          <a:ext cx="0" cy="0"/>
          <a:chOff x="0" y="0"/>
          <a:chExt cx="0" cy="0"/>
        </a:xfrm>
      </p:grpSpPr>
      <p:sp>
        <p:nvSpPr>
          <p:cNvPr id="213" name="Google Shape;213;p82"/>
          <p:cNvSpPr txBox="1"/>
          <p:nvPr>
            <p:ph idx="1" type="body"/>
          </p:nvPr>
        </p:nvSpPr>
        <p:spPr>
          <a:xfrm>
            <a:off x="804650" y="1497600"/>
            <a:ext cx="3520800" cy="2523900"/>
          </a:xfrm>
          <a:prstGeom prst="rect">
            <a:avLst/>
          </a:prstGeom>
          <a:noFill/>
          <a:ln>
            <a:noFill/>
          </a:ln>
        </p:spPr>
        <p:txBody>
          <a:bodyPr anchorCtr="0" anchor="t" bIns="137150" lIns="137150" spcFirstLastPara="1" rIns="137150" wrap="square" tIns="137150">
            <a:spAutoFit/>
          </a:bodyPr>
          <a:lstStyle>
            <a:lvl1pPr indent="-292100" lvl="0" marL="457200" algn="l">
              <a:lnSpc>
                <a:spcPct val="100000"/>
              </a:lnSpc>
              <a:spcBef>
                <a:spcPts val="0"/>
              </a:spcBef>
              <a:spcAft>
                <a:spcPts val="0"/>
              </a:spcAft>
              <a:buSzPts val="1000"/>
              <a:buChar char="●"/>
              <a:defRPr/>
            </a:lvl1pPr>
            <a:lvl2pPr indent="-292100" lvl="1" marL="914400" algn="l">
              <a:lnSpc>
                <a:spcPct val="100000"/>
              </a:lnSpc>
              <a:spcBef>
                <a:spcPts val="0"/>
              </a:spcBef>
              <a:spcAft>
                <a:spcPts val="0"/>
              </a:spcAft>
              <a:buSzPts val="1000"/>
              <a:buChar char="○"/>
              <a:defRPr/>
            </a:lvl2pPr>
            <a:lvl3pPr indent="-292100" lvl="2" marL="1371600" algn="l">
              <a:lnSpc>
                <a:spcPct val="100000"/>
              </a:lnSpc>
              <a:spcBef>
                <a:spcPts val="0"/>
              </a:spcBef>
              <a:spcAft>
                <a:spcPts val="0"/>
              </a:spcAft>
              <a:buSzPts val="1000"/>
              <a:buChar char="■"/>
              <a:defRPr/>
            </a:lvl3pPr>
            <a:lvl4pPr indent="-292100" lvl="3" marL="1828800" algn="l">
              <a:lnSpc>
                <a:spcPct val="100000"/>
              </a:lnSpc>
              <a:spcBef>
                <a:spcPts val="0"/>
              </a:spcBef>
              <a:spcAft>
                <a:spcPts val="0"/>
              </a:spcAft>
              <a:buSzPts val="1000"/>
              <a:buChar char="●"/>
              <a:defRPr/>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a:lvl6pPr>
            <a:lvl7pPr indent="-292100" lvl="6" marL="3200400" algn="l">
              <a:lnSpc>
                <a:spcPct val="100000"/>
              </a:lnSpc>
              <a:spcBef>
                <a:spcPts val="0"/>
              </a:spcBef>
              <a:spcAft>
                <a:spcPts val="0"/>
              </a:spcAft>
              <a:buSzPts val="1000"/>
              <a:buChar char="●"/>
              <a:defRPr/>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SzPts val="1000"/>
              <a:buChar char="■"/>
              <a:defRPr/>
            </a:lvl9pPr>
          </a:lstStyle>
          <a:p/>
        </p:txBody>
      </p:sp>
      <p:sp>
        <p:nvSpPr>
          <p:cNvPr id="214" name="Google Shape;214;p82"/>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15" name="Google Shape;215;p82"/>
          <p:cNvSpPr txBox="1"/>
          <p:nvPr>
            <p:ph idx="2"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16" name="Google Shape;216;p82"/>
          <p:cNvSpPr/>
          <p:nvPr>
            <p:ph idx="3" type="pic"/>
          </p:nvPr>
        </p:nvSpPr>
        <p:spPr>
          <a:xfrm>
            <a:off x="4818550" y="1497600"/>
            <a:ext cx="3520800" cy="2523900"/>
          </a:xfrm>
          <a:prstGeom prst="roundRect">
            <a:avLst>
              <a:gd fmla="val 4203" name="adj"/>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2">
    <p:bg>
      <p:bgPr>
        <a:solidFill>
          <a:srgbClr val="FFFFFF"/>
        </a:solidFill>
      </p:bgPr>
    </p:bg>
    <p:spTree>
      <p:nvGrpSpPr>
        <p:cNvPr id="217" name="Shape 217"/>
        <p:cNvGrpSpPr/>
        <p:nvPr/>
      </p:nvGrpSpPr>
      <p:grpSpPr>
        <a:xfrm>
          <a:off x="0" y="0"/>
          <a:ext cx="0" cy="0"/>
          <a:chOff x="0" y="0"/>
          <a:chExt cx="0" cy="0"/>
        </a:xfrm>
      </p:grpSpPr>
      <p:sp>
        <p:nvSpPr>
          <p:cNvPr id="218" name="Google Shape;218;p83"/>
          <p:cNvSpPr txBox="1"/>
          <p:nvPr>
            <p:ph idx="1" type="body"/>
          </p:nvPr>
        </p:nvSpPr>
        <p:spPr>
          <a:xfrm>
            <a:off x="2811600" y="1518825"/>
            <a:ext cx="3519900" cy="2523900"/>
          </a:xfrm>
          <a:prstGeom prst="rect">
            <a:avLst/>
          </a:prstGeom>
          <a:noFill/>
          <a:ln>
            <a:noFill/>
          </a:ln>
        </p:spPr>
        <p:txBody>
          <a:bodyPr anchorCtr="0" anchor="t" bIns="137150" lIns="137150" spcFirstLastPara="1" rIns="137150" wrap="square" tIns="137150">
            <a:spAutoFit/>
          </a:bodyPr>
          <a:lstStyle>
            <a:lvl1pPr indent="-292100" lvl="0" marL="457200" algn="l">
              <a:lnSpc>
                <a:spcPct val="100000"/>
              </a:lnSpc>
              <a:spcBef>
                <a:spcPts val="0"/>
              </a:spcBef>
              <a:spcAft>
                <a:spcPts val="0"/>
              </a:spcAft>
              <a:buSzPts val="1000"/>
              <a:buChar char="●"/>
              <a:defRPr/>
            </a:lvl1pPr>
            <a:lvl2pPr indent="-292100" lvl="1" marL="914400" algn="l">
              <a:lnSpc>
                <a:spcPct val="100000"/>
              </a:lnSpc>
              <a:spcBef>
                <a:spcPts val="0"/>
              </a:spcBef>
              <a:spcAft>
                <a:spcPts val="0"/>
              </a:spcAft>
              <a:buSzPts val="1000"/>
              <a:buChar char="○"/>
              <a:defRPr/>
            </a:lvl2pPr>
            <a:lvl3pPr indent="-292100" lvl="2" marL="1371600" algn="l">
              <a:lnSpc>
                <a:spcPct val="100000"/>
              </a:lnSpc>
              <a:spcBef>
                <a:spcPts val="0"/>
              </a:spcBef>
              <a:spcAft>
                <a:spcPts val="0"/>
              </a:spcAft>
              <a:buSzPts val="1000"/>
              <a:buChar char="■"/>
              <a:defRPr/>
            </a:lvl3pPr>
            <a:lvl4pPr indent="-292100" lvl="3" marL="1828800" algn="l">
              <a:lnSpc>
                <a:spcPct val="100000"/>
              </a:lnSpc>
              <a:spcBef>
                <a:spcPts val="0"/>
              </a:spcBef>
              <a:spcAft>
                <a:spcPts val="0"/>
              </a:spcAft>
              <a:buSzPts val="1000"/>
              <a:buChar char="●"/>
              <a:defRPr/>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a:lvl6pPr>
            <a:lvl7pPr indent="-292100" lvl="6" marL="3200400" algn="l">
              <a:lnSpc>
                <a:spcPct val="100000"/>
              </a:lnSpc>
              <a:spcBef>
                <a:spcPts val="0"/>
              </a:spcBef>
              <a:spcAft>
                <a:spcPts val="0"/>
              </a:spcAft>
              <a:buSzPts val="1000"/>
              <a:buChar char="●"/>
              <a:defRPr/>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SzPts val="1000"/>
              <a:buChar char="■"/>
              <a:defRPr/>
            </a:lvl9pPr>
          </a:lstStyle>
          <a:p/>
        </p:txBody>
      </p:sp>
      <p:sp>
        <p:nvSpPr>
          <p:cNvPr id="219" name="Google Shape;219;p83"/>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20" name="Google Shape;220;p83"/>
          <p:cNvSpPr txBox="1"/>
          <p:nvPr>
            <p:ph idx="2"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box">
  <p:cSld name="MAIN_POINT_1">
    <p:bg>
      <p:bgPr>
        <a:solidFill>
          <a:srgbClr val="FFFFFF"/>
        </a:solidFill>
      </p:bgPr>
    </p:bg>
    <p:spTree>
      <p:nvGrpSpPr>
        <p:cNvPr id="221" name="Shape 221"/>
        <p:cNvGrpSpPr/>
        <p:nvPr/>
      </p:nvGrpSpPr>
      <p:grpSpPr>
        <a:xfrm>
          <a:off x="0" y="0"/>
          <a:ext cx="0" cy="0"/>
          <a:chOff x="0" y="0"/>
          <a:chExt cx="0" cy="0"/>
        </a:xfrm>
      </p:grpSpPr>
      <p:sp>
        <p:nvSpPr>
          <p:cNvPr id="222" name="Google Shape;222;p84"/>
          <p:cNvSpPr txBox="1"/>
          <p:nvPr>
            <p:ph idx="1" type="body"/>
          </p:nvPr>
        </p:nvSpPr>
        <p:spPr>
          <a:xfrm>
            <a:off x="2572050" y="1603650"/>
            <a:ext cx="3999900" cy="1936200"/>
          </a:xfrm>
          <a:prstGeom prst="rect">
            <a:avLst/>
          </a:prstGeom>
          <a:solidFill>
            <a:srgbClr val="FFFFFF"/>
          </a:solidFill>
          <a:ln cap="flat" cmpd="sng" w="114300">
            <a:solidFill>
              <a:srgbClr val="FFFFFF"/>
            </a:solidFill>
            <a:prstDash val="solid"/>
            <a:round/>
            <a:headEnd len="sm" w="sm" type="none"/>
            <a:tailEnd len="sm" w="sm" type="none"/>
          </a:ln>
          <a:effectLst>
            <a:outerShdw blurRad="142875" rotWithShape="0" algn="bl">
              <a:srgbClr val="000000">
                <a:alpha val="20000"/>
              </a:srgbClr>
            </a:outerShdw>
          </a:effectLst>
        </p:spPr>
        <p:txBody>
          <a:bodyPr anchorCtr="0" anchor="t" bIns="137150" lIns="137150" spcFirstLastPara="1" rIns="137150" wrap="square" tIns="137150">
            <a:spAutoFit/>
          </a:bodyPr>
          <a:lstStyle>
            <a:lvl1pPr indent="-292100" lvl="0" marL="457200" algn="l">
              <a:lnSpc>
                <a:spcPct val="100000"/>
              </a:lnSpc>
              <a:spcBef>
                <a:spcPts val="0"/>
              </a:spcBef>
              <a:spcAft>
                <a:spcPts val="0"/>
              </a:spcAft>
              <a:buSzPts val="1000"/>
              <a:buChar char="●"/>
              <a:defRPr/>
            </a:lvl1pPr>
            <a:lvl2pPr indent="-292100" lvl="1" marL="914400" algn="l">
              <a:lnSpc>
                <a:spcPct val="100000"/>
              </a:lnSpc>
              <a:spcBef>
                <a:spcPts val="0"/>
              </a:spcBef>
              <a:spcAft>
                <a:spcPts val="0"/>
              </a:spcAft>
              <a:buSzPts val="1000"/>
              <a:buChar char="○"/>
              <a:defRPr/>
            </a:lvl2pPr>
            <a:lvl3pPr indent="-292100" lvl="2" marL="1371600" algn="l">
              <a:lnSpc>
                <a:spcPct val="100000"/>
              </a:lnSpc>
              <a:spcBef>
                <a:spcPts val="0"/>
              </a:spcBef>
              <a:spcAft>
                <a:spcPts val="0"/>
              </a:spcAft>
              <a:buSzPts val="1000"/>
              <a:buChar char="■"/>
              <a:defRPr/>
            </a:lvl3pPr>
            <a:lvl4pPr indent="-292100" lvl="3" marL="1828800" algn="l">
              <a:lnSpc>
                <a:spcPct val="100000"/>
              </a:lnSpc>
              <a:spcBef>
                <a:spcPts val="0"/>
              </a:spcBef>
              <a:spcAft>
                <a:spcPts val="0"/>
              </a:spcAft>
              <a:buSzPts val="1000"/>
              <a:buChar char="●"/>
              <a:defRPr/>
            </a:lvl4pPr>
            <a:lvl5pPr indent="-292100" lvl="4" marL="2286000" algn="l">
              <a:lnSpc>
                <a:spcPct val="100000"/>
              </a:lnSpc>
              <a:spcBef>
                <a:spcPts val="0"/>
              </a:spcBef>
              <a:spcAft>
                <a:spcPts val="0"/>
              </a:spcAft>
              <a:buSzPts val="1000"/>
              <a:buChar char="○"/>
              <a:defRPr/>
            </a:lvl5pPr>
            <a:lvl6pPr indent="-292100" lvl="5" marL="2743200" algn="l">
              <a:lnSpc>
                <a:spcPct val="100000"/>
              </a:lnSpc>
              <a:spcBef>
                <a:spcPts val="0"/>
              </a:spcBef>
              <a:spcAft>
                <a:spcPts val="0"/>
              </a:spcAft>
              <a:buSzPts val="1000"/>
              <a:buChar char="■"/>
              <a:defRPr/>
            </a:lvl6pPr>
            <a:lvl7pPr indent="-292100" lvl="6" marL="3200400" algn="l">
              <a:lnSpc>
                <a:spcPct val="100000"/>
              </a:lnSpc>
              <a:spcBef>
                <a:spcPts val="0"/>
              </a:spcBef>
              <a:spcAft>
                <a:spcPts val="0"/>
              </a:spcAft>
              <a:buSzPts val="1000"/>
              <a:buChar char="●"/>
              <a:defRPr/>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SzPts val="1000"/>
              <a:buChar char="■"/>
              <a:defRPr/>
            </a:lvl9pPr>
          </a:lstStyle>
          <a:p/>
        </p:txBody>
      </p:sp>
      <p:sp>
        <p:nvSpPr>
          <p:cNvPr id="223" name="Google Shape;223;p84"/>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24" name="Google Shape;224;p84"/>
          <p:cNvSpPr txBox="1"/>
          <p:nvPr>
            <p:ph idx="2"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small box">
  <p:cSld name="CAPTION_ONLY">
    <p:bg>
      <p:bgPr>
        <a:solidFill>
          <a:schemeClr val="lt1"/>
        </a:solidFill>
      </p:bgPr>
    </p:bg>
    <p:spTree>
      <p:nvGrpSpPr>
        <p:cNvPr id="225" name="Shape 225"/>
        <p:cNvGrpSpPr/>
        <p:nvPr/>
      </p:nvGrpSpPr>
      <p:grpSpPr>
        <a:xfrm>
          <a:off x="0" y="0"/>
          <a:ext cx="0" cy="0"/>
          <a:chOff x="0" y="0"/>
          <a:chExt cx="0" cy="0"/>
        </a:xfrm>
      </p:grpSpPr>
      <p:sp>
        <p:nvSpPr>
          <p:cNvPr id="226" name="Google Shape;226;p85"/>
          <p:cNvSpPr txBox="1"/>
          <p:nvPr/>
        </p:nvSpPr>
        <p:spPr>
          <a:xfrm>
            <a:off x="8778250" y="420225"/>
            <a:ext cx="496800" cy="42798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 name="Google Shape;227;p85"/>
          <p:cNvPicPr preferRelativeResize="0"/>
          <p:nvPr/>
        </p:nvPicPr>
        <p:blipFill rotWithShape="1">
          <a:blip r:embed="rId2">
            <a:alphaModFix amt="50000"/>
          </a:blip>
          <a:srcRect b="14670" l="44914" r="48547" t="3736"/>
          <a:stretch/>
        </p:blipFill>
        <p:spPr>
          <a:xfrm>
            <a:off x="8739300" y="459850"/>
            <a:ext cx="574706" cy="4196298"/>
          </a:xfrm>
          <a:prstGeom prst="rect">
            <a:avLst/>
          </a:prstGeom>
          <a:noFill/>
          <a:ln>
            <a:noFill/>
          </a:ln>
        </p:spPr>
      </p:pic>
      <p:sp>
        <p:nvSpPr>
          <p:cNvPr id="228" name="Google Shape;228;p85"/>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29" name="Google Shape;229;p85"/>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medium box">
  <p:cSld name="BIG_NUMBER">
    <p:spTree>
      <p:nvGrpSpPr>
        <p:cNvPr id="230" name="Shape 230"/>
        <p:cNvGrpSpPr/>
        <p:nvPr/>
      </p:nvGrpSpPr>
      <p:grpSpPr>
        <a:xfrm>
          <a:off x="0" y="0"/>
          <a:ext cx="0" cy="0"/>
          <a:chOff x="0" y="0"/>
          <a:chExt cx="0" cy="0"/>
        </a:xfrm>
      </p:grpSpPr>
      <p:sp>
        <p:nvSpPr>
          <p:cNvPr id="231" name="Google Shape;231;p86"/>
          <p:cNvSpPr txBox="1"/>
          <p:nvPr/>
        </p:nvSpPr>
        <p:spPr>
          <a:xfrm>
            <a:off x="7644375" y="420225"/>
            <a:ext cx="1630800" cy="4279800"/>
          </a:xfrm>
          <a:prstGeom prst="rect">
            <a:avLst/>
          </a:prstGeom>
          <a:solidFill>
            <a:schemeClr val="dk1"/>
          </a:solidFill>
          <a:ln cap="flat" cmpd="sng" w="1143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86"/>
          <p:cNvPicPr preferRelativeResize="0"/>
          <p:nvPr/>
        </p:nvPicPr>
        <p:blipFill rotWithShape="1">
          <a:blip r:embed="rId2">
            <a:alphaModFix amt="50000"/>
          </a:blip>
          <a:srcRect b="14670" l="32901" r="48548" t="3736"/>
          <a:stretch/>
        </p:blipFill>
        <p:spPr>
          <a:xfrm>
            <a:off x="7644375" y="459850"/>
            <a:ext cx="1630925" cy="4196298"/>
          </a:xfrm>
          <a:prstGeom prst="rect">
            <a:avLst/>
          </a:prstGeom>
          <a:noFill/>
          <a:ln>
            <a:noFill/>
          </a:ln>
        </p:spPr>
      </p:pic>
      <p:sp>
        <p:nvSpPr>
          <p:cNvPr id="233" name="Google Shape;233;p86"/>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34" name="Google Shape;234;p86"/>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235" name="Shape 235"/>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2" name="Shape 242"/>
        <p:cNvGrpSpPr/>
        <p:nvPr/>
      </p:nvGrpSpPr>
      <p:grpSpPr>
        <a:xfrm>
          <a:off x="0" y="0"/>
          <a:ext cx="0" cy="0"/>
          <a:chOff x="0" y="0"/>
          <a:chExt cx="0" cy="0"/>
        </a:xfrm>
      </p:grpSpPr>
      <p:sp>
        <p:nvSpPr>
          <p:cNvPr id="243" name="Google Shape;243;g2985dafba59_2_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g2985dafba59_2_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5" name="Google Shape;245;g2985dafba59_2_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g2985dafba59_2_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g2985dafba59_2_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g2985dafba59_2_1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g2985dafba59_2_1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1" name="Google Shape;251;g2985dafba59_2_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g2985dafba59_2_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g2985dafba59_2_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g2985dafba59_2_18"/>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g2985dafba59_2_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57" name="Google Shape;257;g2985dafba59_2_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g2985dafba59_2_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g2985dafba59_2_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ackground with dots">
  <p:cSld name="CUSTOM_2">
    <p:bg>
      <p:bgPr>
        <a:solidFill>
          <a:schemeClr val="dk1"/>
        </a:solidFill>
      </p:bgPr>
    </p:bg>
    <p:spTree>
      <p:nvGrpSpPr>
        <p:cNvPr id="29" name="Shape 29"/>
        <p:cNvGrpSpPr/>
        <p:nvPr/>
      </p:nvGrpSpPr>
      <p:grpSpPr>
        <a:xfrm>
          <a:off x="0" y="0"/>
          <a:ext cx="0" cy="0"/>
          <a:chOff x="0" y="0"/>
          <a:chExt cx="0" cy="0"/>
        </a:xfrm>
      </p:grpSpPr>
      <p:pic>
        <p:nvPicPr>
          <p:cNvPr id="30" name="Google Shape;30;p60"/>
          <p:cNvPicPr preferRelativeResize="0"/>
          <p:nvPr/>
        </p:nvPicPr>
        <p:blipFill rotWithShape="1">
          <a:blip r:embed="rId2">
            <a:alphaModFix amt="50000"/>
          </a:blip>
          <a:srcRect b="6870" l="0" r="0" t="0"/>
          <a:stretch/>
        </p:blipFill>
        <p:spPr>
          <a:xfrm flipH="1" rot="10800000">
            <a:off x="175075" y="176738"/>
            <a:ext cx="8793850" cy="4790027"/>
          </a:xfrm>
          <a:prstGeom prst="rect">
            <a:avLst/>
          </a:prstGeom>
          <a:noFill/>
          <a:ln>
            <a:noFill/>
          </a:ln>
        </p:spPr>
      </p:pic>
      <p:pic>
        <p:nvPicPr>
          <p:cNvPr id="31" name="Google Shape;31;p60"/>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32" name="Google Shape;32;p60"/>
          <p:cNvSpPr txBox="1"/>
          <p:nvPr/>
        </p:nvSpPr>
        <p:spPr>
          <a:xfrm>
            <a:off x="793892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0" name="Shape 260"/>
        <p:cNvGrpSpPr/>
        <p:nvPr/>
      </p:nvGrpSpPr>
      <p:grpSpPr>
        <a:xfrm>
          <a:off x="0" y="0"/>
          <a:ext cx="0" cy="0"/>
          <a:chOff x="0" y="0"/>
          <a:chExt cx="0" cy="0"/>
        </a:xfrm>
      </p:grpSpPr>
      <p:sp>
        <p:nvSpPr>
          <p:cNvPr id="261" name="Google Shape;261;g2985dafba59_2_2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g2985dafba59_2_24"/>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3" name="Google Shape;263;g2985dafba59_2_24"/>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4" name="Google Shape;264;g2985dafba59_2_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g2985dafba59_2_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g2985dafba59_2_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 name="Shape 267"/>
        <p:cNvGrpSpPr/>
        <p:nvPr/>
      </p:nvGrpSpPr>
      <p:grpSpPr>
        <a:xfrm>
          <a:off x="0" y="0"/>
          <a:ext cx="0" cy="0"/>
          <a:chOff x="0" y="0"/>
          <a:chExt cx="0" cy="0"/>
        </a:xfrm>
      </p:grpSpPr>
      <p:sp>
        <p:nvSpPr>
          <p:cNvPr id="268" name="Google Shape;268;g2985dafba59_2_3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g2985dafba59_2_31"/>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0" name="Google Shape;270;g2985dafba59_2_31"/>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71" name="Google Shape;271;g2985dafba59_2_31"/>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2" name="Google Shape;272;g2985dafba59_2_31"/>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73" name="Google Shape;273;g2985dafba59_2_3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g2985dafba59_2_3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g2985dafba59_2_3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sp>
        <p:nvSpPr>
          <p:cNvPr id="277" name="Google Shape;277;g2985dafba59_2_4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g2985dafba59_2_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g2985dafba59_2_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g2985dafba59_2_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 name="Shape 281"/>
        <p:cNvGrpSpPr/>
        <p:nvPr/>
      </p:nvGrpSpPr>
      <p:grpSpPr>
        <a:xfrm>
          <a:off x="0" y="0"/>
          <a:ext cx="0" cy="0"/>
          <a:chOff x="0" y="0"/>
          <a:chExt cx="0" cy="0"/>
        </a:xfrm>
      </p:grpSpPr>
      <p:sp>
        <p:nvSpPr>
          <p:cNvPr id="282" name="Google Shape;282;g2985dafba59_2_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g2985dafba59_2_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g2985dafba59_2_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5" name="Shape 285"/>
        <p:cNvGrpSpPr/>
        <p:nvPr/>
      </p:nvGrpSpPr>
      <p:grpSpPr>
        <a:xfrm>
          <a:off x="0" y="0"/>
          <a:ext cx="0" cy="0"/>
          <a:chOff x="0" y="0"/>
          <a:chExt cx="0" cy="0"/>
        </a:xfrm>
      </p:grpSpPr>
      <p:sp>
        <p:nvSpPr>
          <p:cNvPr id="286" name="Google Shape;286;g2985dafba59_2_49"/>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g2985dafba59_2_4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88" name="Google Shape;288;g2985dafba59_2_49"/>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89" name="Google Shape;289;g2985dafba59_2_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g2985dafba59_2_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g2985dafba59_2_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2" name="Shape 292"/>
        <p:cNvGrpSpPr/>
        <p:nvPr/>
      </p:nvGrpSpPr>
      <p:grpSpPr>
        <a:xfrm>
          <a:off x="0" y="0"/>
          <a:ext cx="0" cy="0"/>
          <a:chOff x="0" y="0"/>
          <a:chExt cx="0" cy="0"/>
        </a:xfrm>
      </p:grpSpPr>
      <p:sp>
        <p:nvSpPr>
          <p:cNvPr id="293" name="Google Shape;293;g2985dafba59_2_56"/>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g2985dafba59_2_56"/>
          <p:cNvSpPr/>
          <p:nvPr>
            <p:ph idx="2" type="pic"/>
          </p:nvPr>
        </p:nvSpPr>
        <p:spPr>
          <a:xfrm>
            <a:off x="1792288" y="459581"/>
            <a:ext cx="5486400" cy="3086100"/>
          </a:xfrm>
          <a:prstGeom prst="rect">
            <a:avLst/>
          </a:prstGeom>
          <a:noFill/>
          <a:ln>
            <a:noFill/>
          </a:ln>
        </p:spPr>
      </p:sp>
      <p:sp>
        <p:nvSpPr>
          <p:cNvPr id="295" name="Google Shape;295;g2985dafba59_2_56"/>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96" name="Google Shape;296;g2985dafba59_2_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g2985dafba59_2_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g2985dafba59_2_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9" name="Shape 299"/>
        <p:cNvGrpSpPr/>
        <p:nvPr/>
      </p:nvGrpSpPr>
      <p:grpSpPr>
        <a:xfrm>
          <a:off x="0" y="0"/>
          <a:ext cx="0" cy="0"/>
          <a:chOff x="0" y="0"/>
          <a:chExt cx="0" cy="0"/>
        </a:xfrm>
      </p:grpSpPr>
      <p:sp>
        <p:nvSpPr>
          <p:cNvPr id="300" name="Google Shape;300;g2985dafba59_2_6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1" name="Google Shape;301;g2985dafba59_2_6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2" name="Google Shape;302;g2985dafba59_2_6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g2985dafba59_2_6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g2985dafba59_2_6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5" name="Shape 305"/>
        <p:cNvGrpSpPr/>
        <p:nvPr/>
      </p:nvGrpSpPr>
      <p:grpSpPr>
        <a:xfrm>
          <a:off x="0" y="0"/>
          <a:ext cx="0" cy="0"/>
          <a:chOff x="0" y="0"/>
          <a:chExt cx="0" cy="0"/>
        </a:xfrm>
      </p:grpSpPr>
      <p:sp>
        <p:nvSpPr>
          <p:cNvPr id="306" name="Google Shape;306;g2985dafba59_2_69"/>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g2985dafba59_2_69"/>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8" name="Google Shape;308;g2985dafba59_2_6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g2985dafba59_2_6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g2985dafba59_2_6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Dark background" type="titleOnly">
  <p:cSld name="TITLE_ONLY">
    <p:bg>
      <p:bgPr>
        <a:solidFill>
          <a:schemeClr val="dk1"/>
        </a:solidFill>
      </p:bgPr>
    </p:bg>
    <p:spTree>
      <p:nvGrpSpPr>
        <p:cNvPr id="33" name="Shape 33"/>
        <p:cNvGrpSpPr/>
        <p:nvPr/>
      </p:nvGrpSpPr>
      <p:grpSpPr>
        <a:xfrm>
          <a:off x="0" y="0"/>
          <a:ext cx="0" cy="0"/>
          <a:chOff x="0" y="0"/>
          <a:chExt cx="0" cy="0"/>
        </a:xfrm>
      </p:grpSpPr>
      <p:sp>
        <p:nvSpPr>
          <p:cNvPr id="34" name="Google Shape;34;p54"/>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a:solidFill>
                  <a:schemeClr val="lt1"/>
                </a:solidFill>
              </a:defRPr>
            </a:lvl2pPr>
            <a:lvl3pPr lvl="2" algn="l">
              <a:lnSpc>
                <a:spcPct val="100000"/>
              </a:lnSpc>
              <a:spcBef>
                <a:spcPts val="0"/>
              </a:spcBef>
              <a:spcAft>
                <a:spcPts val="0"/>
              </a:spcAft>
              <a:buClr>
                <a:schemeClr val="lt1"/>
              </a:buClr>
              <a:buSzPts val="2600"/>
              <a:buNone/>
              <a:defRPr>
                <a:solidFill>
                  <a:schemeClr val="lt1"/>
                </a:solidFill>
              </a:defRPr>
            </a:lvl3pPr>
            <a:lvl4pPr lvl="3" algn="l">
              <a:lnSpc>
                <a:spcPct val="100000"/>
              </a:lnSpc>
              <a:spcBef>
                <a:spcPts val="0"/>
              </a:spcBef>
              <a:spcAft>
                <a:spcPts val="0"/>
              </a:spcAft>
              <a:buClr>
                <a:schemeClr val="lt1"/>
              </a:buClr>
              <a:buSzPts val="2600"/>
              <a:buNone/>
              <a:defRPr>
                <a:solidFill>
                  <a:schemeClr val="lt1"/>
                </a:solidFill>
              </a:defRPr>
            </a:lvl4pPr>
            <a:lvl5pPr lvl="4" algn="l">
              <a:lnSpc>
                <a:spcPct val="100000"/>
              </a:lnSpc>
              <a:spcBef>
                <a:spcPts val="0"/>
              </a:spcBef>
              <a:spcAft>
                <a:spcPts val="0"/>
              </a:spcAft>
              <a:buClr>
                <a:schemeClr val="lt1"/>
              </a:buClr>
              <a:buSzPts val="2600"/>
              <a:buNone/>
              <a:defRPr>
                <a:solidFill>
                  <a:schemeClr val="lt1"/>
                </a:solidFill>
              </a:defRPr>
            </a:lvl5pPr>
            <a:lvl6pPr lvl="5" algn="l">
              <a:lnSpc>
                <a:spcPct val="100000"/>
              </a:lnSpc>
              <a:spcBef>
                <a:spcPts val="0"/>
              </a:spcBef>
              <a:spcAft>
                <a:spcPts val="0"/>
              </a:spcAft>
              <a:buClr>
                <a:schemeClr val="lt1"/>
              </a:buClr>
              <a:buSzPts val="2600"/>
              <a:buNone/>
              <a:defRPr>
                <a:solidFill>
                  <a:schemeClr val="lt1"/>
                </a:solidFill>
              </a:defRPr>
            </a:lvl6pPr>
            <a:lvl7pPr lvl="6" algn="l">
              <a:lnSpc>
                <a:spcPct val="100000"/>
              </a:lnSpc>
              <a:spcBef>
                <a:spcPts val="0"/>
              </a:spcBef>
              <a:spcAft>
                <a:spcPts val="0"/>
              </a:spcAft>
              <a:buClr>
                <a:schemeClr val="lt1"/>
              </a:buClr>
              <a:buSzPts val="2600"/>
              <a:buNone/>
              <a:defRPr>
                <a:solidFill>
                  <a:schemeClr val="lt1"/>
                </a:solidFill>
              </a:defRPr>
            </a:lvl7pPr>
            <a:lvl8pPr lvl="7" algn="l">
              <a:lnSpc>
                <a:spcPct val="100000"/>
              </a:lnSpc>
              <a:spcBef>
                <a:spcPts val="0"/>
              </a:spcBef>
              <a:spcAft>
                <a:spcPts val="0"/>
              </a:spcAft>
              <a:buClr>
                <a:schemeClr val="lt1"/>
              </a:buClr>
              <a:buSzPts val="2600"/>
              <a:buNone/>
              <a:defRPr>
                <a:solidFill>
                  <a:schemeClr val="lt1"/>
                </a:solidFill>
              </a:defRPr>
            </a:lvl8pPr>
            <a:lvl9pPr lvl="8" algn="l">
              <a:lnSpc>
                <a:spcPct val="100000"/>
              </a:lnSpc>
              <a:spcBef>
                <a:spcPts val="0"/>
              </a:spcBef>
              <a:spcAft>
                <a:spcPts val="0"/>
              </a:spcAft>
              <a:buClr>
                <a:schemeClr val="lt1"/>
              </a:buClr>
              <a:buSzPts val="2600"/>
              <a:buNone/>
              <a:defRPr>
                <a:solidFill>
                  <a:schemeClr val="lt1"/>
                </a:solidFill>
              </a:defRPr>
            </a:lvl9pPr>
          </a:lstStyle>
          <a:p/>
        </p:txBody>
      </p:sp>
      <p:sp>
        <p:nvSpPr>
          <p:cNvPr id="35" name="Google Shape;35;p54"/>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 name="Google Shape;36;p54"/>
          <p:cNvSpPr txBox="1"/>
          <p:nvPr/>
        </p:nvSpPr>
        <p:spPr>
          <a:xfrm>
            <a:off x="7945825" y="47545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 White background" type="title">
  <p:cSld name="TITLE">
    <p:spTree>
      <p:nvGrpSpPr>
        <p:cNvPr id="37" name="Shape 37"/>
        <p:cNvGrpSpPr/>
        <p:nvPr/>
      </p:nvGrpSpPr>
      <p:grpSpPr>
        <a:xfrm>
          <a:off x="0" y="0"/>
          <a:ext cx="0" cy="0"/>
          <a:chOff x="0" y="0"/>
          <a:chExt cx="0" cy="0"/>
        </a:xfrm>
      </p:grpSpPr>
      <p:sp>
        <p:nvSpPr>
          <p:cNvPr id="38" name="Google Shape;38;p61"/>
          <p:cNvSpPr txBox="1"/>
          <p:nvPr>
            <p:ph idx="1" type="subTitle"/>
          </p:nvPr>
        </p:nvSpPr>
        <p:spPr>
          <a:xfrm>
            <a:off x="365700" y="2743200"/>
            <a:ext cx="8412600" cy="457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61"/>
          <p:cNvSpPr/>
          <p:nvPr/>
        </p:nvSpPr>
        <p:spPr>
          <a:xfrm>
            <a:off x="4480500" y="1974502"/>
            <a:ext cx="183000" cy="27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1"/>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3600"/>
              <a:buFont typeface="Arial"/>
              <a:buNone/>
              <a:defRPr b="1" sz="3600">
                <a:latin typeface="Arial"/>
                <a:ea typeface="Arial"/>
                <a:cs typeface="Arial"/>
                <a:sym typeface="A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41" name="Google Shape;41;p61"/>
          <p:cNvPicPr preferRelativeResize="0"/>
          <p:nvPr/>
        </p:nvPicPr>
        <p:blipFill rotWithShape="1">
          <a:blip r:embed="rId2">
            <a:alphaModFix/>
          </a:blip>
          <a:srcRect b="0" l="0" r="0" t="0"/>
          <a:stretch/>
        </p:blipFill>
        <p:spPr>
          <a:xfrm>
            <a:off x="4320538" y="1142825"/>
            <a:ext cx="502920" cy="6400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 Dark background with dots" type="tx">
  <p:cSld name="TITLE_AND_BODY">
    <p:bg>
      <p:bgPr>
        <a:solidFill>
          <a:schemeClr val="dk1"/>
        </a:solidFill>
      </p:bgPr>
    </p:bg>
    <p:spTree>
      <p:nvGrpSpPr>
        <p:cNvPr id="42" name="Shape 42"/>
        <p:cNvGrpSpPr/>
        <p:nvPr/>
      </p:nvGrpSpPr>
      <p:grpSpPr>
        <a:xfrm>
          <a:off x="0" y="0"/>
          <a:ext cx="0" cy="0"/>
          <a:chOff x="0" y="0"/>
          <a:chExt cx="0" cy="0"/>
        </a:xfrm>
      </p:grpSpPr>
      <p:pic>
        <p:nvPicPr>
          <p:cNvPr id="43" name="Google Shape;43;p62"/>
          <p:cNvPicPr preferRelativeResize="0"/>
          <p:nvPr/>
        </p:nvPicPr>
        <p:blipFill rotWithShape="1">
          <a:blip r:embed="rId2">
            <a:alphaModFix amt="50000"/>
          </a:blip>
          <a:srcRect b="6870" l="0" r="0" t="0"/>
          <a:stretch/>
        </p:blipFill>
        <p:spPr>
          <a:xfrm flipH="1" rot="10800000">
            <a:off x="175075" y="176738"/>
            <a:ext cx="8793850" cy="4790027"/>
          </a:xfrm>
          <a:prstGeom prst="rect">
            <a:avLst/>
          </a:prstGeom>
          <a:noFill/>
          <a:ln>
            <a:noFill/>
          </a:ln>
        </p:spPr>
      </p:pic>
      <p:sp>
        <p:nvSpPr>
          <p:cNvPr id="44" name="Google Shape;44;p62"/>
          <p:cNvSpPr txBox="1"/>
          <p:nvPr>
            <p:ph idx="1" type="subTitle"/>
          </p:nvPr>
        </p:nvSpPr>
        <p:spPr>
          <a:xfrm>
            <a:off x="365700" y="2743200"/>
            <a:ext cx="8412600" cy="457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2200"/>
              <a:buFont typeface="Arial"/>
              <a:buNone/>
              <a:defRPr sz="2200">
                <a:solidFill>
                  <a:srgbClr val="FFFFFF"/>
                </a:solidFill>
                <a:latin typeface="Arial"/>
                <a:ea typeface="Arial"/>
                <a:cs typeface="Arial"/>
                <a:sym typeface="Arial"/>
              </a:defRPr>
            </a:lvl1pPr>
            <a:lvl2pPr lvl="1" algn="ctr">
              <a:lnSpc>
                <a:spcPct val="100000"/>
              </a:lnSpc>
              <a:spcBef>
                <a:spcPts val="0"/>
              </a:spcBef>
              <a:spcAft>
                <a:spcPts val="0"/>
              </a:spcAft>
              <a:buClr>
                <a:srgbClr val="FFFFFF"/>
              </a:buClr>
              <a:buSzPts val="2200"/>
              <a:buNone/>
              <a:defRPr sz="2200">
                <a:solidFill>
                  <a:srgbClr val="FFFFFF"/>
                </a:solidFill>
              </a:defRPr>
            </a:lvl2pPr>
            <a:lvl3pPr lvl="2" algn="ctr">
              <a:lnSpc>
                <a:spcPct val="100000"/>
              </a:lnSpc>
              <a:spcBef>
                <a:spcPts val="0"/>
              </a:spcBef>
              <a:spcAft>
                <a:spcPts val="0"/>
              </a:spcAft>
              <a:buClr>
                <a:srgbClr val="FFFFFF"/>
              </a:buClr>
              <a:buSzPts val="2200"/>
              <a:buNone/>
              <a:defRPr sz="2200">
                <a:solidFill>
                  <a:srgbClr val="FFFFFF"/>
                </a:solidFill>
              </a:defRPr>
            </a:lvl3pPr>
            <a:lvl4pPr lvl="3" algn="ctr">
              <a:lnSpc>
                <a:spcPct val="100000"/>
              </a:lnSpc>
              <a:spcBef>
                <a:spcPts val="0"/>
              </a:spcBef>
              <a:spcAft>
                <a:spcPts val="0"/>
              </a:spcAft>
              <a:buClr>
                <a:srgbClr val="FFFFFF"/>
              </a:buClr>
              <a:buSzPts val="2200"/>
              <a:buNone/>
              <a:defRPr sz="2200">
                <a:solidFill>
                  <a:srgbClr val="FFFFFF"/>
                </a:solidFill>
              </a:defRPr>
            </a:lvl4pPr>
            <a:lvl5pPr lvl="4" algn="ctr">
              <a:lnSpc>
                <a:spcPct val="100000"/>
              </a:lnSpc>
              <a:spcBef>
                <a:spcPts val="0"/>
              </a:spcBef>
              <a:spcAft>
                <a:spcPts val="0"/>
              </a:spcAft>
              <a:buClr>
                <a:srgbClr val="FFFFFF"/>
              </a:buClr>
              <a:buSzPts val="2200"/>
              <a:buNone/>
              <a:defRPr sz="2200">
                <a:solidFill>
                  <a:srgbClr val="FFFFFF"/>
                </a:solidFill>
              </a:defRPr>
            </a:lvl5pPr>
            <a:lvl6pPr lvl="5" algn="ctr">
              <a:lnSpc>
                <a:spcPct val="100000"/>
              </a:lnSpc>
              <a:spcBef>
                <a:spcPts val="0"/>
              </a:spcBef>
              <a:spcAft>
                <a:spcPts val="0"/>
              </a:spcAft>
              <a:buClr>
                <a:srgbClr val="FFFFFF"/>
              </a:buClr>
              <a:buSzPts val="2200"/>
              <a:buNone/>
              <a:defRPr sz="2200">
                <a:solidFill>
                  <a:srgbClr val="FFFFFF"/>
                </a:solidFill>
              </a:defRPr>
            </a:lvl6pPr>
            <a:lvl7pPr lvl="6" algn="ctr">
              <a:lnSpc>
                <a:spcPct val="100000"/>
              </a:lnSpc>
              <a:spcBef>
                <a:spcPts val="0"/>
              </a:spcBef>
              <a:spcAft>
                <a:spcPts val="0"/>
              </a:spcAft>
              <a:buClr>
                <a:srgbClr val="FFFFFF"/>
              </a:buClr>
              <a:buSzPts val="2200"/>
              <a:buNone/>
              <a:defRPr sz="2200">
                <a:solidFill>
                  <a:srgbClr val="FFFFFF"/>
                </a:solidFill>
              </a:defRPr>
            </a:lvl7pPr>
            <a:lvl8pPr lvl="7" algn="ctr">
              <a:lnSpc>
                <a:spcPct val="100000"/>
              </a:lnSpc>
              <a:spcBef>
                <a:spcPts val="0"/>
              </a:spcBef>
              <a:spcAft>
                <a:spcPts val="0"/>
              </a:spcAft>
              <a:buClr>
                <a:srgbClr val="FFFFFF"/>
              </a:buClr>
              <a:buSzPts val="2200"/>
              <a:buNone/>
              <a:defRPr sz="2200">
                <a:solidFill>
                  <a:srgbClr val="FFFFFF"/>
                </a:solidFill>
              </a:defRPr>
            </a:lvl8pPr>
            <a:lvl9pPr lvl="8" algn="ctr">
              <a:lnSpc>
                <a:spcPct val="100000"/>
              </a:lnSpc>
              <a:spcBef>
                <a:spcPts val="0"/>
              </a:spcBef>
              <a:spcAft>
                <a:spcPts val="0"/>
              </a:spcAft>
              <a:buClr>
                <a:srgbClr val="FFFFFF"/>
              </a:buClr>
              <a:buSzPts val="2200"/>
              <a:buNone/>
              <a:defRPr sz="2200">
                <a:solidFill>
                  <a:srgbClr val="FFFFFF"/>
                </a:solidFill>
              </a:defRPr>
            </a:lvl9pPr>
          </a:lstStyle>
          <a:p/>
        </p:txBody>
      </p:sp>
      <p:pic>
        <p:nvPicPr>
          <p:cNvPr id="45" name="Google Shape;45;p62"/>
          <p:cNvPicPr preferRelativeResize="0"/>
          <p:nvPr/>
        </p:nvPicPr>
        <p:blipFill rotWithShape="1">
          <a:blip r:embed="rId3">
            <a:alphaModFix/>
          </a:blip>
          <a:srcRect b="0" l="0" r="0" t="0"/>
          <a:stretch/>
        </p:blipFill>
        <p:spPr>
          <a:xfrm>
            <a:off x="4322487" y="1142815"/>
            <a:ext cx="499045" cy="640080"/>
          </a:xfrm>
          <a:prstGeom prst="rect">
            <a:avLst/>
          </a:prstGeom>
          <a:noFill/>
          <a:ln>
            <a:noFill/>
          </a:ln>
        </p:spPr>
      </p:pic>
      <p:sp>
        <p:nvSpPr>
          <p:cNvPr id="46" name="Google Shape;46;p62"/>
          <p:cNvSpPr/>
          <p:nvPr/>
        </p:nvSpPr>
        <p:spPr>
          <a:xfrm>
            <a:off x="4480500" y="1974502"/>
            <a:ext cx="183000" cy="27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2"/>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62"/>
          <p:cNvSpPr txBox="1"/>
          <p:nvPr/>
        </p:nvSpPr>
        <p:spPr>
          <a:xfrm>
            <a:off x="7932000"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@mcdwayne</a:t>
            </a:r>
            <a:endParaRPr b="0" i="0" sz="14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 White background" type="twoColTx">
  <p:cSld name="TITLE_AND_TWO_COLUMNS">
    <p:spTree>
      <p:nvGrpSpPr>
        <p:cNvPr id="49" name="Shape 49"/>
        <p:cNvGrpSpPr/>
        <p:nvPr/>
      </p:nvGrpSpPr>
      <p:grpSpPr>
        <a:xfrm>
          <a:off x="0" y="0"/>
          <a:ext cx="0" cy="0"/>
          <a:chOff x="0" y="0"/>
          <a:chExt cx="0" cy="0"/>
        </a:xfrm>
      </p:grpSpPr>
      <p:sp>
        <p:nvSpPr>
          <p:cNvPr id="50" name="Google Shape;50;p63"/>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algn="l">
              <a:lnSpc>
                <a:spcPct val="85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51" name="Google Shape;51;p63"/>
          <p:cNvSpPr txBox="1"/>
          <p:nvPr>
            <p:ph idx="1" type="subTitle"/>
          </p:nvPr>
        </p:nvSpPr>
        <p:spPr>
          <a:xfrm>
            <a:off x="365750" y="680925"/>
            <a:ext cx="21369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1000"/>
              <a:buNone/>
              <a:defRPr b="1">
                <a:solidFill>
                  <a:schemeClr val="accen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5.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3.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16.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theme" Target="../theme/theme4.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2.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marR="0" rtl="0" algn="l">
              <a:lnSpc>
                <a:spcPct val="85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9pPr>
          </a:lstStyle>
          <a:p/>
        </p:txBody>
      </p:sp>
      <p:sp>
        <p:nvSpPr>
          <p:cNvPr id="7" name="Google Shape;7;p52"/>
          <p:cNvSpPr txBox="1"/>
          <p:nvPr>
            <p:ph idx="1" type="body"/>
          </p:nvPr>
        </p:nvSpPr>
        <p:spPr>
          <a:xfrm>
            <a:off x="2506350" y="1633350"/>
            <a:ext cx="4131300" cy="18768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1pPr>
            <a:lvl2pPr indent="-292100" lvl="1" marL="9144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2pPr>
            <a:lvl3pPr indent="-292100" lvl="2" marL="13716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3pPr>
            <a:lvl4pPr indent="-292100" lvl="3" marL="18288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4pPr>
            <a:lvl5pPr indent="-292100" lvl="4" marL="22860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5pPr>
            <a:lvl6pPr indent="-292100" lvl="5" marL="27432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6pPr>
            <a:lvl7pPr indent="-292100" lvl="6" marL="32004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7pPr>
            <a:lvl8pPr indent="-292100" lvl="7" marL="36576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8pPr>
            <a:lvl9pPr indent="-292100" lvl="8" marL="41148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9pPr>
          </a:lstStyle>
          <a:p/>
        </p:txBody>
      </p:sp>
      <p:pic>
        <p:nvPicPr>
          <p:cNvPr id="8" name="Google Shape;8;p52"/>
          <p:cNvPicPr preferRelativeResize="0"/>
          <p:nvPr/>
        </p:nvPicPr>
        <p:blipFill rotWithShape="1">
          <a:blip r:embed="rId1">
            <a:alphaModFix/>
          </a:blip>
          <a:srcRect b="0" l="0" r="0" t="0"/>
          <a:stretch/>
        </p:blipFill>
        <p:spPr>
          <a:xfrm>
            <a:off x="150225" y="4754875"/>
            <a:ext cx="215537" cy="274320"/>
          </a:xfrm>
          <a:prstGeom prst="rect">
            <a:avLst/>
          </a:prstGeom>
          <a:noFill/>
          <a:ln>
            <a:noFill/>
          </a:ln>
        </p:spPr>
      </p:pic>
      <p:sp>
        <p:nvSpPr>
          <p:cNvPr id="9" name="Google Shape;9;p52"/>
          <p:cNvSpPr txBox="1"/>
          <p:nvPr/>
        </p:nvSpPr>
        <p:spPr>
          <a:xfrm>
            <a:off x="7837800" y="47548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@mcdwayne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0">
          <p15:clr>
            <a:srgbClr val="EA4335"/>
          </p15:clr>
        </p15:guide>
        <p15:guide id="2" orient="horz" pos="230">
          <p15:clr>
            <a:srgbClr val="EA4335"/>
          </p15:clr>
        </p15:guide>
        <p15:guide id="3" pos="265">
          <p15:clr>
            <a:srgbClr val="EA4335"/>
          </p15:clr>
        </p15:guide>
        <p15:guide id="4" pos="2304">
          <p15:clr>
            <a:srgbClr val="FFD966"/>
          </p15:clr>
        </p15:guide>
        <p15:guide id="5" pos="2339">
          <p15:clr>
            <a:srgbClr val="FFD966"/>
          </p15:clr>
        </p15:guide>
        <p15:guide id="6" pos="2650">
          <p15:clr>
            <a:srgbClr val="FFD966"/>
          </p15:clr>
        </p15:guide>
        <p15:guide id="7" pos="2684">
          <p15:clr>
            <a:srgbClr val="FFD966"/>
          </p15:clr>
        </p15:guide>
        <p15:guide id="8" pos="3341">
          <p15:clr>
            <a:srgbClr val="FFD966"/>
          </p15:clr>
        </p15:guide>
        <p15:guide id="9" pos="3375">
          <p15:clr>
            <a:srgbClr val="FFD966"/>
          </p15:clr>
        </p15:guide>
        <p15:guide id="10" pos="4781">
          <p15:clr>
            <a:srgbClr val="FFD966"/>
          </p15:clr>
        </p15:guide>
        <p15:guide id="11" pos="4815">
          <p15:clr>
            <a:srgbClr val="FFD966"/>
          </p15:clr>
        </p15:guide>
        <p15:guide id="12" pos="5495">
          <p15:clr>
            <a:srgbClr val="EA4335"/>
          </p15:clr>
        </p15:guide>
        <p15:guide id="13" pos="5530">
          <p15:clr>
            <a:srgbClr val="EA4335"/>
          </p15:clr>
        </p15:guide>
        <p15:guide id="14" orient="horz" pos="265">
          <p15:clr>
            <a:srgbClr val="EA4335"/>
          </p15:clr>
        </p15:guide>
        <p15:guide id="15" orient="horz" pos="461">
          <p15:clr>
            <a:srgbClr val="FFD966"/>
          </p15:clr>
        </p15:guide>
        <p15:guide id="16" orient="horz" pos="495">
          <p15:clr>
            <a:srgbClr val="FFD966"/>
          </p15:clr>
        </p15:guide>
        <p15:guide id="17" orient="horz" pos="2730">
          <p15:clr>
            <a:srgbClr val="FFD966"/>
          </p15:clr>
        </p15:guide>
        <p15:guide id="18" orient="horz" pos="2765">
          <p15:clr>
            <a:srgbClr val="FFD966"/>
          </p15:clr>
        </p15:guide>
        <p15:guide id="19" orient="horz" pos="2961">
          <p15:clr>
            <a:srgbClr val="EA4335"/>
          </p15:clr>
        </p15:guide>
        <p15:guide id="20" orient="horz" pos="299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 name="Shape 96"/>
        <p:cNvGrpSpPr/>
        <p:nvPr/>
      </p:nvGrpSpPr>
      <p:grpSpPr>
        <a:xfrm>
          <a:off x="0" y="0"/>
          <a:ext cx="0" cy="0"/>
          <a:chOff x="0" y="0"/>
          <a:chExt cx="0" cy="0"/>
        </a:xfrm>
      </p:grpSpPr>
      <p:sp>
        <p:nvSpPr>
          <p:cNvPr id="97" name="Google Shape;97;g28d6496cacf_0_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8" name="Google Shape;98;g28d6496cacf_0_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9" name="Google Shape;99;g28d6496cacf_0_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56"/>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lvl1pPr lvl="0" marR="0" rtl="0" algn="l">
              <a:lnSpc>
                <a:spcPct val="85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9pPr>
          </a:lstStyle>
          <a:p/>
        </p:txBody>
      </p:sp>
      <p:sp>
        <p:nvSpPr>
          <p:cNvPr id="147" name="Google Shape;147;p56"/>
          <p:cNvSpPr txBox="1"/>
          <p:nvPr>
            <p:ph idx="1" type="body"/>
          </p:nvPr>
        </p:nvSpPr>
        <p:spPr>
          <a:xfrm>
            <a:off x="2506350" y="1633350"/>
            <a:ext cx="4131300" cy="18768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1pPr>
            <a:lvl2pPr indent="-292100" lvl="1" marL="9144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2pPr>
            <a:lvl3pPr indent="-292100" lvl="2" marL="13716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3pPr>
            <a:lvl4pPr indent="-292100" lvl="3" marL="18288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4pPr>
            <a:lvl5pPr indent="-292100" lvl="4" marL="22860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5pPr>
            <a:lvl6pPr indent="-292100" lvl="5" marL="27432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6pPr>
            <a:lvl7pPr indent="-292100" lvl="6" marL="32004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7pPr>
            <a:lvl8pPr indent="-292100" lvl="7" marL="36576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8pPr>
            <a:lvl9pPr indent="-292100" lvl="8" marL="4114800" marR="0" rtl="0" algn="l">
              <a:lnSpc>
                <a:spcPct val="100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9pPr>
          </a:lstStyle>
          <a:p/>
        </p:txBody>
      </p:sp>
      <p:pic>
        <p:nvPicPr>
          <p:cNvPr id="148" name="Google Shape;148;p56"/>
          <p:cNvPicPr preferRelativeResize="0"/>
          <p:nvPr/>
        </p:nvPicPr>
        <p:blipFill rotWithShape="1">
          <a:blip r:embed="rId1">
            <a:alphaModFix/>
          </a:blip>
          <a:srcRect b="0" l="0" r="0" t="0"/>
          <a:stretch/>
        </p:blipFill>
        <p:spPr>
          <a:xfrm>
            <a:off x="150225" y="4754875"/>
            <a:ext cx="215537" cy="274320"/>
          </a:xfrm>
          <a:prstGeom prst="rect">
            <a:avLst/>
          </a:prstGeom>
          <a:noFill/>
          <a:ln>
            <a:noFill/>
          </a:ln>
        </p:spPr>
      </p:pic>
      <p:sp>
        <p:nvSpPr>
          <p:cNvPr id="149" name="Google Shape;149;p56"/>
          <p:cNvSpPr txBox="1"/>
          <p:nvPr/>
        </p:nvSpPr>
        <p:spPr>
          <a:xfrm>
            <a:off x="8070275" y="4799175"/>
            <a:ext cx="13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@mcdwayne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0">
          <p15:clr>
            <a:srgbClr val="EA4335"/>
          </p15:clr>
        </p15:guide>
        <p15:guide id="2" orient="horz" pos="230">
          <p15:clr>
            <a:srgbClr val="EA4335"/>
          </p15:clr>
        </p15:guide>
        <p15:guide id="3" pos="265">
          <p15:clr>
            <a:srgbClr val="EA4335"/>
          </p15:clr>
        </p15:guide>
        <p15:guide id="4" pos="2304">
          <p15:clr>
            <a:srgbClr val="FFD966"/>
          </p15:clr>
        </p15:guide>
        <p15:guide id="5" pos="2339">
          <p15:clr>
            <a:srgbClr val="FFD966"/>
          </p15:clr>
        </p15:guide>
        <p15:guide id="6" pos="2650">
          <p15:clr>
            <a:srgbClr val="FFD966"/>
          </p15:clr>
        </p15:guide>
        <p15:guide id="7" pos="2684">
          <p15:clr>
            <a:srgbClr val="FFD966"/>
          </p15:clr>
        </p15:guide>
        <p15:guide id="8" pos="3341">
          <p15:clr>
            <a:srgbClr val="FFD966"/>
          </p15:clr>
        </p15:guide>
        <p15:guide id="9" pos="3375">
          <p15:clr>
            <a:srgbClr val="FFD966"/>
          </p15:clr>
        </p15:guide>
        <p15:guide id="10" pos="4781">
          <p15:clr>
            <a:srgbClr val="FFD966"/>
          </p15:clr>
        </p15:guide>
        <p15:guide id="11" pos="4815">
          <p15:clr>
            <a:srgbClr val="FFD966"/>
          </p15:clr>
        </p15:guide>
        <p15:guide id="12" pos="5495">
          <p15:clr>
            <a:srgbClr val="EA4335"/>
          </p15:clr>
        </p15:guide>
        <p15:guide id="13" pos="5530">
          <p15:clr>
            <a:srgbClr val="EA4335"/>
          </p15:clr>
        </p15:guide>
        <p15:guide id="14" orient="horz" pos="265">
          <p15:clr>
            <a:srgbClr val="EA4335"/>
          </p15:clr>
        </p15:guide>
        <p15:guide id="15" orient="horz" pos="461">
          <p15:clr>
            <a:srgbClr val="FFD966"/>
          </p15:clr>
        </p15:guide>
        <p15:guide id="16" orient="horz" pos="495">
          <p15:clr>
            <a:srgbClr val="FFD966"/>
          </p15:clr>
        </p15:guide>
        <p15:guide id="17" orient="horz" pos="2730">
          <p15:clr>
            <a:srgbClr val="FFD966"/>
          </p15:clr>
        </p15:guide>
        <p15:guide id="18" orient="horz" pos="2765">
          <p15:clr>
            <a:srgbClr val="FFD966"/>
          </p15:clr>
        </p15:guide>
        <p15:guide id="19" orient="horz" pos="2961">
          <p15:clr>
            <a:srgbClr val="EA4335"/>
          </p15:clr>
        </p15:guide>
        <p15:guide id="20" orient="horz" pos="2995">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F0F1"/>
        </a:solidFill>
      </p:bgPr>
    </p:bg>
    <p:spTree>
      <p:nvGrpSpPr>
        <p:cNvPr id="236" name="Shape 236"/>
        <p:cNvGrpSpPr/>
        <p:nvPr/>
      </p:nvGrpSpPr>
      <p:grpSpPr>
        <a:xfrm>
          <a:off x="0" y="0"/>
          <a:ext cx="0" cy="0"/>
          <a:chOff x="0" y="0"/>
          <a:chExt cx="0" cy="0"/>
        </a:xfrm>
      </p:grpSpPr>
      <p:sp>
        <p:nvSpPr>
          <p:cNvPr id="237" name="Google Shape;237;g2985dafba59_2_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8" name="Google Shape;238;g2985dafba59_2_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Google Shape;239;g2985dafba59_2_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0" name="Google Shape;240;g2985dafba59_2_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1" name="Google Shape;241;g2985dafba59_2_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itrevolution.com/accelerate-book/" TargetMode="Externa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54.png"/><Relationship Id="rId7" Type="http://schemas.openxmlformats.org/officeDocument/2006/relationships/image" Target="../media/image63.png"/><Relationship Id="rId8"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jpg"/><Relationship Id="rId5" Type="http://schemas.openxmlformats.org/officeDocument/2006/relationships/hyperlink" Target="https://podcasts.apple.com/us/podcast/the-security-repo/id1634401017" TargetMode="External"/><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86.png"/><Relationship Id="rId5" Type="http://schemas.openxmlformats.org/officeDocument/2006/relationships/image" Target="../media/image73.png"/><Relationship Id="rId6"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hyperlink" Target="https://www.guidepointsecurity.com/wp-content/uploads/2019/08/CYBERscape.pdf" TargetMode="External"/><Relationship Id="rId5"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6.png"/><Relationship Id="rId4" Type="http://schemas.openxmlformats.org/officeDocument/2006/relationships/image" Target="../media/image77.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45.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5.png"/><Relationship Id="rId4" Type="http://schemas.openxmlformats.org/officeDocument/2006/relationships/hyperlink" Target="https://wehackpurple.com/building-security-champions/" TargetMode="External"/><Relationship Id="rId5" Type="http://schemas.openxmlformats.org/officeDocument/2006/relationships/hyperlink" Target="https://owasp.org/www-project-security-champions-guidebook/"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hyperlink" Target="https://owasp.org/projec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77.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hyperlink" Target="https://wehackpurple.com/building-security-champions/" TargetMode="External"/><Relationship Id="rId5" Type="http://schemas.openxmlformats.org/officeDocument/2006/relationships/hyperlink" Target="https://owasp.org/www-project-security-champions-guidebook/"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13.jpg"/><Relationship Id="rId5" Type="http://schemas.openxmlformats.org/officeDocument/2006/relationships/hyperlink" Target="https://podcasts.apple.com/us/podcast/the-security-repo/id1634401017" TargetMode="External"/><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 name="Shape 314"/>
        <p:cNvGrpSpPr/>
        <p:nvPr/>
      </p:nvGrpSpPr>
      <p:grpSpPr>
        <a:xfrm>
          <a:off x="0" y="0"/>
          <a:ext cx="0" cy="0"/>
          <a:chOff x="0" y="0"/>
          <a:chExt cx="0" cy="0"/>
        </a:xfrm>
      </p:grpSpPr>
      <p:sp>
        <p:nvSpPr>
          <p:cNvPr id="315" name="Google Shape;315;g25c5cb9c883_0_26"/>
          <p:cNvSpPr txBox="1"/>
          <p:nvPr>
            <p:ph type="ctrTitle"/>
          </p:nvPr>
        </p:nvSpPr>
        <p:spPr>
          <a:xfrm>
            <a:off x="853913" y="3840750"/>
            <a:ext cx="8604900" cy="548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Scaling Security: </a:t>
            </a:r>
            <a:endParaRPr sz="3400">
              <a:solidFill>
                <a:schemeClr val="lt1"/>
              </a:solidFill>
              <a:latin typeface="Inter"/>
              <a:ea typeface="Inter"/>
              <a:cs typeface="Inter"/>
              <a:sym typeface="Inter"/>
            </a:endParaRPr>
          </a:p>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What Shifting Left </a:t>
            </a:r>
            <a:endParaRPr sz="3400">
              <a:solidFill>
                <a:schemeClr val="lt1"/>
              </a:solidFill>
              <a:latin typeface="Inter"/>
              <a:ea typeface="Inter"/>
              <a:cs typeface="Inter"/>
              <a:sym typeface="Inter"/>
            </a:endParaRPr>
          </a:p>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Was Supposed </a:t>
            </a:r>
            <a:endParaRPr sz="3400">
              <a:solidFill>
                <a:schemeClr val="lt1"/>
              </a:solidFill>
              <a:latin typeface="Inter"/>
              <a:ea typeface="Inter"/>
              <a:cs typeface="Inter"/>
              <a:sym typeface="Inter"/>
            </a:endParaRPr>
          </a:p>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To Mean</a:t>
            </a:r>
            <a:endParaRPr sz="2100">
              <a:solidFill>
                <a:srgbClr val="353535"/>
              </a:solidFill>
              <a:highlight>
                <a:srgbClr val="FCFCFC"/>
              </a:highlight>
              <a:latin typeface="Arial"/>
              <a:ea typeface="Arial"/>
              <a:cs typeface="Arial"/>
              <a:sym typeface="Arial"/>
            </a:endParaRPr>
          </a:p>
          <a:p>
            <a:pPr indent="0" lvl="0" marL="0" rtl="0" algn="ctr">
              <a:lnSpc>
                <a:spcPct val="100000"/>
              </a:lnSpc>
              <a:spcBef>
                <a:spcPts val="0"/>
              </a:spcBef>
              <a:spcAft>
                <a:spcPts val="0"/>
              </a:spcAft>
              <a:buSzPts val="3600"/>
              <a:buNone/>
            </a:pPr>
            <a:br>
              <a:rPr lang="en" sz="3000">
                <a:solidFill>
                  <a:schemeClr val="lt1"/>
                </a:solidFill>
                <a:latin typeface="Inter"/>
                <a:ea typeface="Inter"/>
                <a:cs typeface="Inter"/>
                <a:sym typeface="Inter"/>
              </a:rPr>
            </a:br>
            <a:endParaRPr sz="3000">
              <a:solidFill>
                <a:schemeClr val="lt1"/>
              </a:solidFill>
              <a:latin typeface="Inter"/>
              <a:ea typeface="Inter"/>
              <a:cs typeface="Inter"/>
              <a:sym typeface="Inter"/>
            </a:endParaRPr>
          </a:p>
          <a:p>
            <a:pPr indent="0" lvl="0" marL="0" rtl="0" algn="ctr">
              <a:lnSpc>
                <a:spcPct val="100000"/>
              </a:lnSpc>
              <a:spcBef>
                <a:spcPts val="0"/>
              </a:spcBef>
              <a:spcAft>
                <a:spcPts val="0"/>
              </a:spcAft>
              <a:buSzPts val="3600"/>
              <a:buNone/>
            </a:pPr>
            <a:r>
              <a:t/>
            </a:r>
            <a:endParaRPr sz="3000">
              <a:solidFill>
                <a:schemeClr val="lt1"/>
              </a:solidFill>
              <a:latin typeface="Inter"/>
              <a:ea typeface="Inter"/>
              <a:cs typeface="Inter"/>
              <a:sym typeface="Inter"/>
            </a:endParaRPr>
          </a:p>
          <a:p>
            <a:pPr indent="0" lvl="0" marL="0" rtl="0" algn="ctr">
              <a:lnSpc>
                <a:spcPct val="100000"/>
              </a:lnSpc>
              <a:spcBef>
                <a:spcPts val="0"/>
              </a:spcBef>
              <a:spcAft>
                <a:spcPts val="0"/>
              </a:spcAft>
              <a:buSzPts val="3600"/>
              <a:buNone/>
            </a:pPr>
            <a:r>
              <a:t/>
            </a:r>
            <a:endParaRPr sz="3000">
              <a:solidFill>
                <a:schemeClr val="lt1"/>
              </a:solidFill>
              <a:latin typeface="Inter"/>
              <a:ea typeface="Inter"/>
              <a:cs typeface="Inter"/>
              <a:sym typeface="Inter"/>
            </a:endParaRPr>
          </a:p>
        </p:txBody>
      </p:sp>
      <p:pic>
        <p:nvPicPr>
          <p:cNvPr id="316" name="Google Shape;316;g25c5cb9c883_0_26"/>
          <p:cNvPicPr preferRelativeResize="0"/>
          <p:nvPr/>
        </p:nvPicPr>
        <p:blipFill>
          <a:blip r:embed="rId3">
            <a:alphaModFix/>
          </a:blip>
          <a:stretch>
            <a:fillRect/>
          </a:stretch>
        </p:blipFill>
        <p:spPr>
          <a:xfrm>
            <a:off x="4659613" y="3223400"/>
            <a:ext cx="4009625" cy="801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7d44a0c5ac_0_0"/>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sz="5200"/>
              <a:t>A Quick Poll</a:t>
            </a:r>
            <a:endParaRPr sz="5200"/>
          </a:p>
          <a:p>
            <a:pPr indent="0" lvl="0" marL="0" rtl="0" algn="ctr">
              <a:lnSpc>
                <a:spcPct val="85000"/>
              </a:lnSpc>
              <a:spcBef>
                <a:spcPts val="0"/>
              </a:spcBef>
              <a:spcAft>
                <a:spcPts val="0"/>
              </a:spcAft>
              <a:buSzPts val="3600"/>
              <a:buNone/>
            </a:pPr>
            <a:r>
              <a:t/>
            </a:r>
            <a:endParaRPr/>
          </a:p>
          <a:p>
            <a:pPr indent="-419100" lvl="0" marL="457200" rtl="0" algn="ctr">
              <a:lnSpc>
                <a:spcPct val="85000"/>
              </a:lnSpc>
              <a:spcBef>
                <a:spcPts val="0"/>
              </a:spcBef>
              <a:spcAft>
                <a:spcPts val="0"/>
              </a:spcAft>
              <a:buSzPts val="3000"/>
              <a:buAutoNum type="arabicPeriod"/>
            </a:pPr>
            <a:r>
              <a:rPr lang="en" sz="3000"/>
              <a:t>Who is familiar with the term: "Shifting Left"?</a:t>
            </a:r>
            <a:br>
              <a:rPr lang="en" sz="3000"/>
            </a:br>
            <a:endParaRPr sz="3000"/>
          </a:p>
          <a:p>
            <a:pPr indent="-419100" lvl="0" marL="457200" rtl="0" algn="ctr">
              <a:lnSpc>
                <a:spcPct val="85000"/>
              </a:lnSpc>
              <a:spcBef>
                <a:spcPts val="0"/>
              </a:spcBef>
              <a:spcAft>
                <a:spcPts val="0"/>
              </a:spcAft>
              <a:buClr>
                <a:schemeClr val="lt1"/>
              </a:buClr>
              <a:buSzPts val="3000"/>
              <a:buAutoNum type="arabicPeriod"/>
            </a:pPr>
            <a:r>
              <a:rPr lang="en" sz="3000">
                <a:solidFill>
                  <a:schemeClr val="lt1"/>
                </a:solidFill>
              </a:rPr>
              <a:t>Who likes the term: "Shifting Left"?</a:t>
            </a:r>
            <a:br>
              <a:rPr lang="en" sz="3000">
                <a:solidFill>
                  <a:schemeClr val="lt1"/>
                </a:solidFill>
              </a:rPr>
            </a:br>
            <a:endParaRPr sz="3000"/>
          </a:p>
        </p:txBody>
      </p:sp>
      <p:pic>
        <p:nvPicPr>
          <p:cNvPr id="378" name="Google Shape;378;g27d44a0c5ac_0_0"/>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7d44a0c5ac_0_5"/>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sz="5200"/>
              <a:t>A Quick Poll</a:t>
            </a:r>
            <a:endParaRPr sz="5200"/>
          </a:p>
          <a:p>
            <a:pPr indent="0" lvl="0" marL="0" rtl="0" algn="ctr">
              <a:lnSpc>
                <a:spcPct val="85000"/>
              </a:lnSpc>
              <a:spcBef>
                <a:spcPts val="0"/>
              </a:spcBef>
              <a:spcAft>
                <a:spcPts val="0"/>
              </a:spcAft>
              <a:buSzPts val="3600"/>
              <a:buNone/>
            </a:pPr>
            <a:r>
              <a:t/>
            </a:r>
            <a:endParaRPr/>
          </a:p>
          <a:p>
            <a:pPr indent="-419100" lvl="0" marL="457200" rtl="0" algn="ctr">
              <a:lnSpc>
                <a:spcPct val="85000"/>
              </a:lnSpc>
              <a:spcBef>
                <a:spcPts val="0"/>
              </a:spcBef>
              <a:spcAft>
                <a:spcPts val="0"/>
              </a:spcAft>
              <a:buSzPts val="3000"/>
              <a:buAutoNum type="arabicPeriod"/>
            </a:pPr>
            <a:r>
              <a:rPr lang="en" sz="3000"/>
              <a:t>Who is familiar with the term: "Shifting Left"?</a:t>
            </a:r>
            <a:br>
              <a:rPr lang="en" sz="3000"/>
            </a:br>
            <a:endParaRPr sz="3000"/>
          </a:p>
          <a:p>
            <a:pPr indent="-419100" lvl="0" marL="457200" rtl="0" algn="ctr">
              <a:lnSpc>
                <a:spcPct val="85000"/>
              </a:lnSpc>
              <a:spcBef>
                <a:spcPts val="0"/>
              </a:spcBef>
              <a:spcAft>
                <a:spcPts val="0"/>
              </a:spcAft>
              <a:buClr>
                <a:schemeClr val="lt1"/>
              </a:buClr>
              <a:buSzPts val="3000"/>
              <a:buAutoNum type="arabicPeriod"/>
            </a:pPr>
            <a:r>
              <a:rPr lang="en" sz="3000">
                <a:solidFill>
                  <a:schemeClr val="lt1"/>
                </a:solidFill>
              </a:rPr>
              <a:t>Who likes the term: "Shifting Left"?</a:t>
            </a:r>
            <a:br>
              <a:rPr lang="en" sz="3000">
                <a:solidFill>
                  <a:schemeClr val="lt1"/>
                </a:solidFill>
              </a:rPr>
            </a:br>
            <a:endParaRPr sz="3000">
              <a:solidFill>
                <a:schemeClr val="lt1"/>
              </a:solidFill>
            </a:endParaRPr>
          </a:p>
          <a:p>
            <a:pPr indent="-419100" lvl="0" marL="457200" rtl="0" algn="ctr">
              <a:lnSpc>
                <a:spcPct val="85000"/>
              </a:lnSpc>
              <a:spcBef>
                <a:spcPts val="0"/>
              </a:spcBef>
              <a:spcAft>
                <a:spcPts val="0"/>
              </a:spcAft>
              <a:buClr>
                <a:schemeClr val="lt1"/>
              </a:buClr>
              <a:buSzPts val="3000"/>
              <a:buAutoNum type="arabicPeriod"/>
            </a:pPr>
            <a:r>
              <a:rPr lang="en" sz="3000">
                <a:solidFill>
                  <a:schemeClr val="lt1"/>
                </a:solidFill>
              </a:rPr>
              <a:t>Who does </a:t>
            </a:r>
            <a:r>
              <a:rPr i="1" lang="en" sz="3000" u="sng">
                <a:solidFill>
                  <a:srgbClr val="CC0000"/>
                </a:solidFill>
              </a:rPr>
              <a:t>NOT</a:t>
            </a:r>
            <a:r>
              <a:rPr lang="en" sz="3000">
                <a:solidFill>
                  <a:schemeClr val="lt1"/>
                </a:solidFill>
              </a:rPr>
              <a:t> like the term: "Shifting Left"?</a:t>
            </a:r>
            <a:endParaRPr sz="3000"/>
          </a:p>
        </p:txBody>
      </p:sp>
      <p:pic>
        <p:nvPicPr>
          <p:cNvPr id="384" name="Google Shape;384;g27d44a0c5ac_0_5"/>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7"/>
          <p:cNvPicPr preferRelativeResize="0"/>
          <p:nvPr/>
        </p:nvPicPr>
        <p:blipFill rotWithShape="1">
          <a:blip r:embed="rId3">
            <a:alphaModFix/>
          </a:blip>
          <a:srcRect b="0" l="0" r="0" t="0"/>
          <a:stretch/>
        </p:blipFill>
        <p:spPr>
          <a:xfrm>
            <a:off x="2152650" y="152400"/>
            <a:ext cx="4838702"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8"/>
          <p:cNvPicPr preferRelativeResize="0"/>
          <p:nvPr/>
        </p:nvPicPr>
        <p:blipFill rotWithShape="1">
          <a:blip r:embed="rId3">
            <a:alphaModFix/>
          </a:blip>
          <a:srcRect b="0" l="0" r="0" t="0"/>
          <a:stretch/>
        </p:blipFill>
        <p:spPr>
          <a:xfrm>
            <a:off x="2240788" y="240538"/>
            <a:ext cx="4662425" cy="4662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9"/>
          <p:cNvPicPr preferRelativeResize="0"/>
          <p:nvPr/>
        </p:nvPicPr>
        <p:blipFill rotWithShape="1">
          <a:blip r:embed="rId3">
            <a:alphaModFix/>
          </a:blip>
          <a:srcRect b="0" l="0" r="0" t="0"/>
          <a:stretch/>
        </p:blipFill>
        <p:spPr>
          <a:xfrm>
            <a:off x="2482473" y="420637"/>
            <a:ext cx="4179050" cy="411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0"/>
          <p:cNvSpPr/>
          <p:nvPr/>
        </p:nvSpPr>
        <p:spPr>
          <a:xfrm>
            <a:off x="490625" y="24260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10"/>
          <p:cNvPicPr preferRelativeResize="0"/>
          <p:nvPr/>
        </p:nvPicPr>
        <p:blipFill rotWithShape="1">
          <a:blip r:embed="rId3">
            <a:alphaModFix/>
          </a:blip>
          <a:srcRect b="0" l="0" r="0" t="0"/>
          <a:stretch/>
        </p:blipFill>
        <p:spPr>
          <a:xfrm>
            <a:off x="1039495" y="2423958"/>
            <a:ext cx="480927" cy="758294"/>
          </a:xfrm>
          <a:prstGeom prst="rect">
            <a:avLst/>
          </a:prstGeom>
          <a:noFill/>
          <a:ln>
            <a:noFill/>
          </a:ln>
        </p:spPr>
      </p:pic>
      <p:sp>
        <p:nvSpPr>
          <p:cNvPr id="406" name="Google Shape;406;p10"/>
          <p:cNvSpPr/>
          <p:nvPr/>
        </p:nvSpPr>
        <p:spPr>
          <a:xfrm>
            <a:off x="1792893" y="24260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p10"/>
          <p:cNvPicPr preferRelativeResize="0"/>
          <p:nvPr/>
        </p:nvPicPr>
        <p:blipFill rotWithShape="1">
          <a:blip r:embed="rId4">
            <a:alphaModFix/>
          </a:blip>
          <a:srcRect b="0" l="0" r="0" t="0"/>
          <a:stretch/>
        </p:blipFill>
        <p:spPr>
          <a:xfrm>
            <a:off x="2368875" y="2425988"/>
            <a:ext cx="480925" cy="754200"/>
          </a:xfrm>
          <a:prstGeom prst="rect">
            <a:avLst/>
          </a:prstGeom>
          <a:noFill/>
          <a:ln>
            <a:noFill/>
          </a:ln>
        </p:spPr>
      </p:pic>
      <p:sp>
        <p:nvSpPr>
          <p:cNvPr id="408" name="Google Shape;408;p10"/>
          <p:cNvSpPr/>
          <p:nvPr/>
        </p:nvSpPr>
        <p:spPr>
          <a:xfrm>
            <a:off x="3095161" y="24260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9" name="Google Shape;409;p10"/>
          <p:cNvPicPr preferRelativeResize="0"/>
          <p:nvPr/>
        </p:nvPicPr>
        <p:blipFill rotWithShape="1">
          <a:blip r:embed="rId5">
            <a:alphaModFix/>
          </a:blip>
          <a:srcRect b="0" l="0" r="0" t="0"/>
          <a:stretch/>
        </p:blipFill>
        <p:spPr>
          <a:xfrm>
            <a:off x="3698275" y="2537237"/>
            <a:ext cx="435925" cy="604521"/>
          </a:xfrm>
          <a:prstGeom prst="rect">
            <a:avLst/>
          </a:prstGeom>
          <a:noFill/>
          <a:ln>
            <a:noFill/>
          </a:ln>
        </p:spPr>
      </p:pic>
      <p:sp>
        <p:nvSpPr>
          <p:cNvPr id="410" name="Google Shape;410;p10"/>
          <p:cNvSpPr/>
          <p:nvPr/>
        </p:nvSpPr>
        <p:spPr>
          <a:xfrm>
            <a:off x="4406670" y="24260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 name="Google Shape;411;p10"/>
          <p:cNvPicPr preferRelativeResize="0"/>
          <p:nvPr/>
        </p:nvPicPr>
        <p:blipFill rotWithShape="1">
          <a:blip r:embed="rId6">
            <a:alphaModFix/>
          </a:blip>
          <a:srcRect b="0" l="0" r="0" t="0"/>
          <a:stretch/>
        </p:blipFill>
        <p:spPr>
          <a:xfrm>
            <a:off x="5067983" y="2457475"/>
            <a:ext cx="310290" cy="491773"/>
          </a:xfrm>
          <a:prstGeom prst="rect">
            <a:avLst/>
          </a:prstGeom>
          <a:noFill/>
          <a:ln>
            <a:noFill/>
          </a:ln>
        </p:spPr>
      </p:pic>
      <p:pic>
        <p:nvPicPr>
          <p:cNvPr id="412" name="Google Shape;412;p10"/>
          <p:cNvPicPr preferRelativeResize="0"/>
          <p:nvPr/>
        </p:nvPicPr>
        <p:blipFill rotWithShape="1">
          <a:blip r:embed="rId7">
            <a:alphaModFix/>
          </a:blip>
          <a:srcRect b="0" l="0" r="0" t="0"/>
          <a:stretch/>
        </p:blipFill>
        <p:spPr>
          <a:xfrm>
            <a:off x="4785833" y="3005839"/>
            <a:ext cx="998161" cy="157750"/>
          </a:xfrm>
          <a:prstGeom prst="rect">
            <a:avLst/>
          </a:prstGeom>
          <a:noFill/>
          <a:ln>
            <a:noFill/>
          </a:ln>
        </p:spPr>
      </p:pic>
      <p:sp>
        <p:nvSpPr>
          <p:cNvPr id="413" name="Google Shape;413;p10"/>
          <p:cNvSpPr/>
          <p:nvPr/>
        </p:nvSpPr>
        <p:spPr>
          <a:xfrm>
            <a:off x="5718207" y="24260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4" name="Google Shape;414;p10"/>
          <p:cNvPicPr preferRelativeResize="0"/>
          <p:nvPr/>
        </p:nvPicPr>
        <p:blipFill rotWithShape="1">
          <a:blip r:embed="rId8">
            <a:alphaModFix/>
          </a:blip>
          <a:srcRect b="0" l="0" r="0" t="0"/>
          <a:stretch/>
        </p:blipFill>
        <p:spPr>
          <a:xfrm>
            <a:off x="6168940" y="2426035"/>
            <a:ext cx="665874" cy="940165"/>
          </a:xfrm>
          <a:prstGeom prst="rect">
            <a:avLst/>
          </a:prstGeom>
          <a:noFill/>
          <a:ln>
            <a:noFill/>
          </a:ln>
        </p:spPr>
      </p:pic>
      <p:sp>
        <p:nvSpPr>
          <p:cNvPr id="415" name="Google Shape;415;p10"/>
          <p:cNvSpPr/>
          <p:nvPr/>
        </p:nvSpPr>
        <p:spPr>
          <a:xfrm>
            <a:off x="7020475" y="24260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6" name="Google Shape;416;p10"/>
          <p:cNvPicPr preferRelativeResize="0"/>
          <p:nvPr/>
        </p:nvPicPr>
        <p:blipFill rotWithShape="1">
          <a:blip r:embed="rId9">
            <a:alphaModFix/>
          </a:blip>
          <a:srcRect b="0" l="0" r="0" t="0"/>
          <a:stretch/>
        </p:blipFill>
        <p:spPr>
          <a:xfrm>
            <a:off x="7422105" y="2514050"/>
            <a:ext cx="829771" cy="650897"/>
          </a:xfrm>
          <a:prstGeom prst="rect">
            <a:avLst/>
          </a:prstGeom>
          <a:noFill/>
          <a:ln>
            <a:noFill/>
          </a:ln>
        </p:spPr>
      </p:pic>
      <p:sp>
        <p:nvSpPr>
          <p:cNvPr id="417" name="Google Shape;417;p10"/>
          <p:cNvSpPr txBox="1"/>
          <p:nvPr/>
        </p:nvSpPr>
        <p:spPr>
          <a:xfrm>
            <a:off x="1083450" y="1107075"/>
            <a:ext cx="69771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Software Development Lifecycle</a:t>
            </a:r>
            <a:endParaRPr b="0" i="0" sz="3700" u="none" cap="none" strike="noStrike">
              <a:solidFill>
                <a:schemeClr val="lt2"/>
              </a:solidFill>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1"/>
          <p:cNvSpPr/>
          <p:nvPr/>
        </p:nvSpPr>
        <p:spPr>
          <a:xfrm>
            <a:off x="490625" y="24260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3" name="Google Shape;423;p11"/>
          <p:cNvPicPr preferRelativeResize="0"/>
          <p:nvPr/>
        </p:nvPicPr>
        <p:blipFill rotWithShape="1">
          <a:blip r:embed="rId3">
            <a:alphaModFix/>
          </a:blip>
          <a:srcRect b="0" l="0" r="0" t="0"/>
          <a:stretch/>
        </p:blipFill>
        <p:spPr>
          <a:xfrm>
            <a:off x="1039495" y="2423958"/>
            <a:ext cx="480927" cy="758294"/>
          </a:xfrm>
          <a:prstGeom prst="rect">
            <a:avLst/>
          </a:prstGeom>
          <a:noFill/>
          <a:ln>
            <a:noFill/>
          </a:ln>
        </p:spPr>
      </p:pic>
      <p:sp>
        <p:nvSpPr>
          <p:cNvPr id="424" name="Google Shape;424;p11"/>
          <p:cNvSpPr/>
          <p:nvPr/>
        </p:nvSpPr>
        <p:spPr>
          <a:xfrm>
            <a:off x="1792893" y="24260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5" name="Google Shape;425;p11"/>
          <p:cNvPicPr preferRelativeResize="0"/>
          <p:nvPr/>
        </p:nvPicPr>
        <p:blipFill rotWithShape="1">
          <a:blip r:embed="rId4">
            <a:alphaModFix/>
          </a:blip>
          <a:srcRect b="0" l="0" r="0" t="0"/>
          <a:stretch/>
        </p:blipFill>
        <p:spPr>
          <a:xfrm>
            <a:off x="2368875" y="2425988"/>
            <a:ext cx="480925" cy="754200"/>
          </a:xfrm>
          <a:prstGeom prst="rect">
            <a:avLst/>
          </a:prstGeom>
          <a:noFill/>
          <a:ln>
            <a:noFill/>
          </a:ln>
        </p:spPr>
      </p:pic>
      <p:sp>
        <p:nvSpPr>
          <p:cNvPr id="426" name="Google Shape;426;p11"/>
          <p:cNvSpPr/>
          <p:nvPr/>
        </p:nvSpPr>
        <p:spPr>
          <a:xfrm>
            <a:off x="3095161" y="24260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11"/>
          <p:cNvPicPr preferRelativeResize="0"/>
          <p:nvPr/>
        </p:nvPicPr>
        <p:blipFill rotWithShape="1">
          <a:blip r:embed="rId5">
            <a:alphaModFix/>
          </a:blip>
          <a:srcRect b="0" l="0" r="0" t="0"/>
          <a:stretch/>
        </p:blipFill>
        <p:spPr>
          <a:xfrm>
            <a:off x="3698275" y="2537237"/>
            <a:ext cx="435925" cy="604521"/>
          </a:xfrm>
          <a:prstGeom prst="rect">
            <a:avLst/>
          </a:prstGeom>
          <a:noFill/>
          <a:ln>
            <a:noFill/>
          </a:ln>
        </p:spPr>
      </p:pic>
      <p:sp>
        <p:nvSpPr>
          <p:cNvPr id="428" name="Google Shape;428;p11"/>
          <p:cNvSpPr/>
          <p:nvPr/>
        </p:nvSpPr>
        <p:spPr>
          <a:xfrm>
            <a:off x="4406670" y="24260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9" name="Google Shape;429;p11"/>
          <p:cNvPicPr preferRelativeResize="0"/>
          <p:nvPr/>
        </p:nvPicPr>
        <p:blipFill rotWithShape="1">
          <a:blip r:embed="rId6">
            <a:alphaModFix/>
          </a:blip>
          <a:srcRect b="0" l="0" r="0" t="0"/>
          <a:stretch/>
        </p:blipFill>
        <p:spPr>
          <a:xfrm>
            <a:off x="5067983" y="2457475"/>
            <a:ext cx="310290" cy="491773"/>
          </a:xfrm>
          <a:prstGeom prst="rect">
            <a:avLst/>
          </a:prstGeom>
          <a:noFill/>
          <a:ln>
            <a:noFill/>
          </a:ln>
        </p:spPr>
      </p:pic>
      <p:pic>
        <p:nvPicPr>
          <p:cNvPr id="430" name="Google Shape;430;p11"/>
          <p:cNvPicPr preferRelativeResize="0"/>
          <p:nvPr/>
        </p:nvPicPr>
        <p:blipFill rotWithShape="1">
          <a:blip r:embed="rId7">
            <a:alphaModFix/>
          </a:blip>
          <a:srcRect b="0" l="0" r="0" t="0"/>
          <a:stretch/>
        </p:blipFill>
        <p:spPr>
          <a:xfrm>
            <a:off x="4785833" y="3005839"/>
            <a:ext cx="998161" cy="157750"/>
          </a:xfrm>
          <a:prstGeom prst="rect">
            <a:avLst/>
          </a:prstGeom>
          <a:noFill/>
          <a:ln>
            <a:noFill/>
          </a:ln>
        </p:spPr>
      </p:pic>
      <p:sp>
        <p:nvSpPr>
          <p:cNvPr id="431" name="Google Shape;431;p11"/>
          <p:cNvSpPr/>
          <p:nvPr/>
        </p:nvSpPr>
        <p:spPr>
          <a:xfrm>
            <a:off x="5718207" y="24260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2" name="Google Shape;432;p11"/>
          <p:cNvPicPr preferRelativeResize="0"/>
          <p:nvPr/>
        </p:nvPicPr>
        <p:blipFill rotWithShape="1">
          <a:blip r:embed="rId8">
            <a:alphaModFix/>
          </a:blip>
          <a:srcRect b="0" l="0" r="0" t="0"/>
          <a:stretch/>
        </p:blipFill>
        <p:spPr>
          <a:xfrm>
            <a:off x="6168940" y="2426035"/>
            <a:ext cx="665874" cy="940165"/>
          </a:xfrm>
          <a:prstGeom prst="rect">
            <a:avLst/>
          </a:prstGeom>
          <a:noFill/>
          <a:ln>
            <a:noFill/>
          </a:ln>
        </p:spPr>
      </p:pic>
      <p:sp>
        <p:nvSpPr>
          <p:cNvPr id="433" name="Google Shape;433;p11"/>
          <p:cNvSpPr/>
          <p:nvPr/>
        </p:nvSpPr>
        <p:spPr>
          <a:xfrm>
            <a:off x="7020475" y="24260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4" name="Google Shape;434;p11"/>
          <p:cNvPicPr preferRelativeResize="0"/>
          <p:nvPr/>
        </p:nvPicPr>
        <p:blipFill rotWithShape="1">
          <a:blip r:embed="rId9">
            <a:alphaModFix/>
          </a:blip>
          <a:srcRect b="0" l="0" r="0" t="0"/>
          <a:stretch/>
        </p:blipFill>
        <p:spPr>
          <a:xfrm>
            <a:off x="7422105" y="2514050"/>
            <a:ext cx="829771" cy="650897"/>
          </a:xfrm>
          <a:prstGeom prst="rect">
            <a:avLst/>
          </a:prstGeom>
          <a:noFill/>
          <a:ln>
            <a:noFill/>
          </a:ln>
        </p:spPr>
      </p:pic>
      <p:sp>
        <p:nvSpPr>
          <p:cNvPr id="435" name="Google Shape;435;p11"/>
          <p:cNvSpPr txBox="1"/>
          <p:nvPr/>
        </p:nvSpPr>
        <p:spPr>
          <a:xfrm>
            <a:off x="1083450" y="11070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Where does security fit? </a:t>
            </a:r>
            <a:endParaRPr b="0" i="0" sz="3700" u="none" cap="none" strike="noStrike">
              <a:solidFill>
                <a:schemeClr val="lt2"/>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2"/>
          <p:cNvSpPr/>
          <p:nvPr/>
        </p:nvSpPr>
        <p:spPr>
          <a:xfrm>
            <a:off x="490625" y="24260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12"/>
          <p:cNvPicPr preferRelativeResize="0"/>
          <p:nvPr/>
        </p:nvPicPr>
        <p:blipFill rotWithShape="1">
          <a:blip r:embed="rId3">
            <a:alphaModFix/>
          </a:blip>
          <a:srcRect b="0" l="0" r="0" t="0"/>
          <a:stretch/>
        </p:blipFill>
        <p:spPr>
          <a:xfrm>
            <a:off x="1039495" y="2423958"/>
            <a:ext cx="480927" cy="758294"/>
          </a:xfrm>
          <a:prstGeom prst="rect">
            <a:avLst/>
          </a:prstGeom>
          <a:noFill/>
          <a:ln>
            <a:noFill/>
          </a:ln>
        </p:spPr>
      </p:pic>
      <p:sp>
        <p:nvSpPr>
          <p:cNvPr id="442" name="Google Shape;442;p12"/>
          <p:cNvSpPr/>
          <p:nvPr/>
        </p:nvSpPr>
        <p:spPr>
          <a:xfrm>
            <a:off x="1792893" y="24260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12"/>
          <p:cNvPicPr preferRelativeResize="0"/>
          <p:nvPr/>
        </p:nvPicPr>
        <p:blipFill rotWithShape="1">
          <a:blip r:embed="rId4">
            <a:alphaModFix/>
          </a:blip>
          <a:srcRect b="0" l="0" r="0" t="0"/>
          <a:stretch/>
        </p:blipFill>
        <p:spPr>
          <a:xfrm>
            <a:off x="2368875" y="2425988"/>
            <a:ext cx="480925" cy="754200"/>
          </a:xfrm>
          <a:prstGeom prst="rect">
            <a:avLst/>
          </a:prstGeom>
          <a:noFill/>
          <a:ln>
            <a:noFill/>
          </a:ln>
        </p:spPr>
      </p:pic>
      <p:sp>
        <p:nvSpPr>
          <p:cNvPr id="444" name="Google Shape;444;p12"/>
          <p:cNvSpPr/>
          <p:nvPr/>
        </p:nvSpPr>
        <p:spPr>
          <a:xfrm>
            <a:off x="3095161" y="24260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12"/>
          <p:cNvPicPr preferRelativeResize="0"/>
          <p:nvPr/>
        </p:nvPicPr>
        <p:blipFill rotWithShape="1">
          <a:blip r:embed="rId5">
            <a:alphaModFix/>
          </a:blip>
          <a:srcRect b="0" l="0" r="0" t="0"/>
          <a:stretch/>
        </p:blipFill>
        <p:spPr>
          <a:xfrm>
            <a:off x="3698275" y="2537237"/>
            <a:ext cx="435925" cy="604521"/>
          </a:xfrm>
          <a:prstGeom prst="rect">
            <a:avLst/>
          </a:prstGeom>
          <a:noFill/>
          <a:ln>
            <a:noFill/>
          </a:ln>
        </p:spPr>
      </p:pic>
      <p:sp>
        <p:nvSpPr>
          <p:cNvPr id="446" name="Google Shape;446;p12"/>
          <p:cNvSpPr/>
          <p:nvPr/>
        </p:nvSpPr>
        <p:spPr>
          <a:xfrm>
            <a:off x="4406670" y="24260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7" name="Google Shape;447;p12"/>
          <p:cNvPicPr preferRelativeResize="0"/>
          <p:nvPr/>
        </p:nvPicPr>
        <p:blipFill rotWithShape="1">
          <a:blip r:embed="rId6">
            <a:alphaModFix/>
          </a:blip>
          <a:srcRect b="0" l="0" r="0" t="0"/>
          <a:stretch/>
        </p:blipFill>
        <p:spPr>
          <a:xfrm>
            <a:off x="5067983" y="2457475"/>
            <a:ext cx="310290" cy="491773"/>
          </a:xfrm>
          <a:prstGeom prst="rect">
            <a:avLst/>
          </a:prstGeom>
          <a:noFill/>
          <a:ln>
            <a:noFill/>
          </a:ln>
        </p:spPr>
      </p:pic>
      <p:pic>
        <p:nvPicPr>
          <p:cNvPr id="448" name="Google Shape;448;p12"/>
          <p:cNvPicPr preferRelativeResize="0"/>
          <p:nvPr/>
        </p:nvPicPr>
        <p:blipFill rotWithShape="1">
          <a:blip r:embed="rId7">
            <a:alphaModFix/>
          </a:blip>
          <a:srcRect b="0" l="0" r="0" t="0"/>
          <a:stretch/>
        </p:blipFill>
        <p:spPr>
          <a:xfrm>
            <a:off x="4785833" y="3005839"/>
            <a:ext cx="998161" cy="157750"/>
          </a:xfrm>
          <a:prstGeom prst="rect">
            <a:avLst/>
          </a:prstGeom>
          <a:noFill/>
          <a:ln>
            <a:noFill/>
          </a:ln>
        </p:spPr>
      </p:pic>
      <p:sp>
        <p:nvSpPr>
          <p:cNvPr id="449" name="Google Shape;449;p12"/>
          <p:cNvSpPr/>
          <p:nvPr/>
        </p:nvSpPr>
        <p:spPr>
          <a:xfrm>
            <a:off x="5718207" y="24260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p12"/>
          <p:cNvPicPr preferRelativeResize="0"/>
          <p:nvPr/>
        </p:nvPicPr>
        <p:blipFill rotWithShape="1">
          <a:blip r:embed="rId8">
            <a:alphaModFix/>
          </a:blip>
          <a:srcRect b="0" l="0" r="0" t="0"/>
          <a:stretch/>
        </p:blipFill>
        <p:spPr>
          <a:xfrm>
            <a:off x="6168940" y="2426035"/>
            <a:ext cx="665874" cy="940165"/>
          </a:xfrm>
          <a:prstGeom prst="rect">
            <a:avLst/>
          </a:prstGeom>
          <a:noFill/>
          <a:ln>
            <a:noFill/>
          </a:ln>
        </p:spPr>
      </p:pic>
      <p:sp>
        <p:nvSpPr>
          <p:cNvPr id="451" name="Google Shape;451;p12"/>
          <p:cNvSpPr/>
          <p:nvPr/>
        </p:nvSpPr>
        <p:spPr>
          <a:xfrm>
            <a:off x="7020475" y="24260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p12"/>
          <p:cNvPicPr preferRelativeResize="0"/>
          <p:nvPr/>
        </p:nvPicPr>
        <p:blipFill rotWithShape="1">
          <a:blip r:embed="rId9">
            <a:alphaModFix/>
          </a:blip>
          <a:srcRect b="0" l="0" r="0" t="0"/>
          <a:stretch/>
        </p:blipFill>
        <p:spPr>
          <a:xfrm>
            <a:off x="7422105" y="2514050"/>
            <a:ext cx="829771" cy="650897"/>
          </a:xfrm>
          <a:prstGeom prst="rect">
            <a:avLst/>
          </a:prstGeom>
          <a:noFill/>
          <a:ln>
            <a:noFill/>
          </a:ln>
        </p:spPr>
      </p:pic>
      <p:sp>
        <p:nvSpPr>
          <p:cNvPr id="453" name="Google Shape;453;p12"/>
          <p:cNvSpPr txBox="1"/>
          <p:nvPr/>
        </p:nvSpPr>
        <p:spPr>
          <a:xfrm>
            <a:off x="1083450" y="11070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Where does security fit? </a:t>
            </a:r>
            <a:endParaRPr b="0" i="0" sz="3700" u="none" cap="none" strike="noStrike">
              <a:solidFill>
                <a:schemeClr val="lt2"/>
              </a:solidFill>
              <a:latin typeface="Roboto Medium"/>
              <a:ea typeface="Roboto Medium"/>
              <a:cs typeface="Roboto Medium"/>
              <a:sym typeface="Roboto Medium"/>
            </a:endParaRPr>
          </a:p>
        </p:txBody>
      </p:sp>
      <p:sp>
        <p:nvSpPr>
          <p:cNvPr id="454" name="Google Shape;454;p12"/>
          <p:cNvSpPr/>
          <p:nvPr/>
        </p:nvSpPr>
        <p:spPr>
          <a:xfrm>
            <a:off x="5571000" y="2106300"/>
            <a:ext cx="3207300" cy="1749000"/>
          </a:xfrm>
          <a:prstGeom prst="ellipse">
            <a:avLst/>
          </a:prstGeom>
          <a:noFill/>
          <a:ln cap="flat" cmpd="sng" w="1143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24"/>
          <p:cNvPicPr preferRelativeResize="0"/>
          <p:nvPr/>
        </p:nvPicPr>
        <p:blipFill rotWithShape="1">
          <a:blip r:embed="rId3">
            <a:alphaModFix/>
          </a:blip>
          <a:srcRect b="0" l="0" r="0" t="0"/>
          <a:stretch/>
        </p:blipFill>
        <p:spPr>
          <a:xfrm>
            <a:off x="1857024" y="214175"/>
            <a:ext cx="5429963" cy="4485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25"/>
          <p:cNvPicPr preferRelativeResize="0"/>
          <p:nvPr/>
        </p:nvPicPr>
        <p:blipFill rotWithShape="1">
          <a:blip r:embed="rId3">
            <a:alphaModFix/>
          </a:blip>
          <a:srcRect b="0" l="0" r="0" t="0"/>
          <a:stretch/>
        </p:blipFill>
        <p:spPr>
          <a:xfrm>
            <a:off x="1857024" y="214175"/>
            <a:ext cx="5429963" cy="4485850"/>
          </a:xfrm>
          <a:prstGeom prst="rect">
            <a:avLst/>
          </a:prstGeom>
          <a:noFill/>
          <a:ln>
            <a:noFill/>
          </a:ln>
        </p:spPr>
      </p:pic>
      <p:pic>
        <p:nvPicPr>
          <p:cNvPr id="465" name="Google Shape;465;p25"/>
          <p:cNvPicPr preferRelativeResize="0"/>
          <p:nvPr/>
        </p:nvPicPr>
        <p:blipFill rotWithShape="1">
          <a:blip r:embed="rId4">
            <a:alphaModFix/>
          </a:blip>
          <a:srcRect b="0" l="0" r="0" t="0"/>
          <a:stretch/>
        </p:blipFill>
        <p:spPr>
          <a:xfrm>
            <a:off x="6480838" y="1129437"/>
            <a:ext cx="535975" cy="1616509"/>
          </a:xfrm>
          <a:prstGeom prst="rect">
            <a:avLst/>
          </a:prstGeom>
          <a:noFill/>
          <a:ln>
            <a:noFill/>
          </a:ln>
        </p:spPr>
      </p:pic>
      <p:pic>
        <p:nvPicPr>
          <p:cNvPr id="466" name="Google Shape;466;p25"/>
          <p:cNvPicPr preferRelativeResize="0"/>
          <p:nvPr/>
        </p:nvPicPr>
        <p:blipFill rotWithShape="1">
          <a:blip r:embed="rId4">
            <a:alphaModFix/>
          </a:blip>
          <a:srcRect b="0" l="0" r="0" t="0"/>
          <a:stretch/>
        </p:blipFill>
        <p:spPr>
          <a:xfrm>
            <a:off x="6532597" y="2709767"/>
            <a:ext cx="432454" cy="1304295"/>
          </a:xfrm>
          <a:prstGeom prst="rect">
            <a:avLst/>
          </a:prstGeom>
          <a:noFill/>
          <a:ln>
            <a:noFill/>
          </a:ln>
        </p:spPr>
      </p:pic>
      <p:pic>
        <p:nvPicPr>
          <p:cNvPr id="467" name="Google Shape;467;p25"/>
          <p:cNvPicPr preferRelativeResize="0"/>
          <p:nvPr/>
        </p:nvPicPr>
        <p:blipFill rotWithShape="1">
          <a:blip r:embed="rId5">
            <a:alphaModFix/>
          </a:blip>
          <a:srcRect b="0" l="0" r="0" t="0"/>
          <a:stretch/>
        </p:blipFill>
        <p:spPr>
          <a:xfrm>
            <a:off x="5498200" y="1636150"/>
            <a:ext cx="707850" cy="2173450"/>
          </a:xfrm>
          <a:prstGeom prst="rect">
            <a:avLst/>
          </a:prstGeom>
          <a:noFill/>
          <a:ln>
            <a:noFill/>
          </a:ln>
        </p:spPr>
      </p:pic>
      <p:cxnSp>
        <p:nvCxnSpPr>
          <p:cNvPr id="468" name="Google Shape;468;p25"/>
          <p:cNvCxnSpPr>
            <a:stCxn id="466" idx="1"/>
          </p:cNvCxnSpPr>
          <p:nvPr/>
        </p:nvCxnSpPr>
        <p:spPr>
          <a:xfrm rot="10800000">
            <a:off x="3422797" y="3319314"/>
            <a:ext cx="3109800" cy="42600"/>
          </a:xfrm>
          <a:prstGeom prst="straightConnector1">
            <a:avLst/>
          </a:prstGeom>
          <a:noFill/>
          <a:ln cap="flat" cmpd="sng" w="114300">
            <a:solidFill>
              <a:srgbClr val="FF0000"/>
            </a:solidFill>
            <a:prstDash val="solid"/>
            <a:round/>
            <a:headEnd len="sm" w="sm" type="none"/>
            <a:tailEnd len="med" w="med" type="triangle"/>
          </a:ln>
        </p:spPr>
      </p:cxnSp>
      <p:sp>
        <p:nvSpPr>
          <p:cNvPr id="469" name="Google Shape;469;p25"/>
          <p:cNvSpPr/>
          <p:nvPr/>
        </p:nvSpPr>
        <p:spPr>
          <a:xfrm>
            <a:off x="5180350" y="338148"/>
            <a:ext cx="1352207" cy="217927"/>
          </a:xfrm>
          <a:custGeom>
            <a:rect b="b" l="l" r="r" t="t"/>
            <a:pathLst>
              <a:path extrusionOk="0" h="19108" w="62813">
                <a:moveTo>
                  <a:pt x="0" y="19108"/>
                </a:moveTo>
                <a:cubicBezTo>
                  <a:pt x="8649" y="9379"/>
                  <a:pt x="21386" y="2441"/>
                  <a:pt x="34227" y="302"/>
                </a:cubicBezTo>
                <a:cubicBezTo>
                  <a:pt x="45278" y="-1539"/>
                  <a:pt x="62813" y="6776"/>
                  <a:pt x="62813" y="17980"/>
                </a:cubicBezTo>
              </a:path>
            </a:pathLst>
          </a:cu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25"/>
          <p:cNvPicPr preferRelativeResize="0"/>
          <p:nvPr/>
        </p:nvPicPr>
        <p:blipFill rotWithShape="1">
          <a:blip r:embed="rId4">
            <a:alphaModFix/>
          </a:blip>
          <a:srcRect b="0" l="0" r="0" t="0"/>
          <a:stretch/>
        </p:blipFill>
        <p:spPr>
          <a:xfrm>
            <a:off x="1922497" y="1285542"/>
            <a:ext cx="432454" cy="1304295"/>
          </a:xfrm>
          <a:prstGeom prst="rect">
            <a:avLst/>
          </a:prstGeom>
          <a:noFill/>
          <a:ln>
            <a:noFill/>
          </a:ln>
        </p:spPr>
      </p:pic>
      <p:pic>
        <p:nvPicPr>
          <p:cNvPr id="471" name="Google Shape;471;p25"/>
          <p:cNvPicPr preferRelativeResize="0"/>
          <p:nvPr/>
        </p:nvPicPr>
        <p:blipFill rotWithShape="1">
          <a:blip r:embed="rId4">
            <a:alphaModFix/>
          </a:blip>
          <a:srcRect b="0" l="0" r="0" t="0"/>
          <a:stretch/>
        </p:blipFill>
        <p:spPr>
          <a:xfrm>
            <a:off x="1857022" y="2688480"/>
            <a:ext cx="432454" cy="1304295"/>
          </a:xfrm>
          <a:prstGeom prst="rect">
            <a:avLst/>
          </a:prstGeom>
          <a:noFill/>
          <a:ln>
            <a:noFill/>
          </a:ln>
        </p:spPr>
      </p:pic>
      <p:cxnSp>
        <p:nvCxnSpPr>
          <p:cNvPr id="472" name="Google Shape;472;p25"/>
          <p:cNvCxnSpPr/>
          <p:nvPr/>
        </p:nvCxnSpPr>
        <p:spPr>
          <a:xfrm>
            <a:off x="6268025" y="381350"/>
            <a:ext cx="528000" cy="361800"/>
          </a:xfrm>
          <a:prstGeom prst="straightConnector1">
            <a:avLst/>
          </a:prstGeom>
          <a:noFill/>
          <a:ln cap="flat" cmpd="sng" w="76200">
            <a:solidFill>
              <a:srgbClr val="FF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736"/>
        </a:solidFill>
      </p:bgPr>
    </p:bg>
    <p:spTree>
      <p:nvGrpSpPr>
        <p:cNvPr id="320" name="Shape 320"/>
        <p:cNvGrpSpPr/>
        <p:nvPr/>
      </p:nvGrpSpPr>
      <p:grpSpPr>
        <a:xfrm>
          <a:off x="0" y="0"/>
          <a:ext cx="0" cy="0"/>
          <a:chOff x="0" y="0"/>
          <a:chExt cx="0" cy="0"/>
        </a:xfrm>
      </p:grpSpPr>
      <p:sp>
        <p:nvSpPr>
          <p:cNvPr id="321" name="Google Shape;321;g2985dafba59_2_75"/>
          <p:cNvSpPr/>
          <p:nvPr/>
        </p:nvSpPr>
        <p:spPr>
          <a:xfrm>
            <a:off x="0" y="488814"/>
            <a:ext cx="9144000" cy="5524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2" name="Google Shape;322;g2985dafba59_2_75"/>
          <p:cNvSpPr txBox="1"/>
          <p:nvPr>
            <p:ph type="title"/>
          </p:nvPr>
        </p:nvSpPr>
        <p:spPr>
          <a:xfrm>
            <a:off x="417399" y="482600"/>
            <a:ext cx="8408193" cy="5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 sz="2800">
                <a:solidFill>
                  <a:schemeClr val="lt1"/>
                </a:solidFill>
                <a:latin typeface="Calibri"/>
                <a:ea typeface="Calibri"/>
                <a:cs typeface="Calibri"/>
                <a:sym typeface="Calibri"/>
              </a:rPr>
              <a:t>Thank you TechBash </a:t>
            </a:r>
            <a:r>
              <a:rPr lang="en" sz="2800">
                <a:solidFill>
                  <a:schemeClr val="lt1"/>
                </a:solidFill>
              </a:rPr>
              <a:t>2023</a:t>
            </a:r>
            <a:r>
              <a:rPr lang="en" sz="2800">
                <a:solidFill>
                  <a:schemeClr val="lt1"/>
                </a:solidFill>
                <a:latin typeface="Calibri"/>
                <a:ea typeface="Calibri"/>
                <a:cs typeface="Calibri"/>
                <a:sym typeface="Calibri"/>
              </a:rPr>
              <a:t> Sponsors!</a:t>
            </a:r>
            <a:endParaRPr/>
          </a:p>
        </p:txBody>
      </p:sp>
      <p:pic>
        <p:nvPicPr>
          <p:cNvPr descr="A group of logos on a white background&#10;&#10;Description automatically generated" id="323" name="Google Shape;323;g2985dafba59_2_75"/>
          <p:cNvPicPr preferRelativeResize="0"/>
          <p:nvPr/>
        </p:nvPicPr>
        <p:blipFill rotWithShape="1">
          <a:blip r:embed="rId3">
            <a:alphaModFix/>
          </a:blip>
          <a:srcRect b="0" l="0" r="0" t="0"/>
          <a:stretch/>
        </p:blipFill>
        <p:spPr>
          <a:xfrm>
            <a:off x="437054" y="1493273"/>
            <a:ext cx="8269898" cy="287702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13"/>
          <p:cNvPicPr preferRelativeResize="0"/>
          <p:nvPr/>
        </p:nvPicPr>
        <p:blipFill rotWithShape="1">
          <a:blip r:embed="rId3">
            <a:alphaModFix/>
          </a:blip>
          <a:srcRect b="0" l="0" r="0" t="0"/>
          <a:stretch/>
        </p:blipFill>
        <p:spPr>
          <a:xfrm>
            <a:off x="2314575" y="843325"/>
            <a:ext cx="4514850" cy="335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g25c5cb9c883_0_31">
            <a:hlinkClick r:id="rId3"/>
          </p:cNvPr>
          <p:cNvPicPr preferRelativeResize="0"/>
          <p:nvPr/>
        </p:nvPicPr>
        <p:blipFill rotWithShape="1">
          <a:blip r:embed="rId4">
            <a:alphaModFix/>
          </a:blip>
          <a:srcRect b="0" l="0" r="0" t="0"/>
          <a:stretch/>
        </p:blipFill>
        <p:spPr>
          <a:xfrm>
            <a:off x="3157025" y="154673"/>
            <a:ext cx="3267301" cy="48341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4"/>
          <p:cNvSpPr txBox="1"/>
          <p:nvPr/>
        </p:nvSpPr>
        <p:spPr>
          <a:xfrm>
            <a:off x="102789" y="-289986"/>
            <a:ext cx="7772400" cy="1021500"/>
          </a:xfrm>
          <a:prstGeom prst="rect">
            <a:avLst/>
          </a:prstGeom>
          <a:noFill/>
          <a:ln>
            <a:noFill/>
          </a:ln>
        </p:spPr>
        <p:txBody>
          <a:bodyPr anchorCtr="0" anchor="b" bIns="34300" lIns="68600" spcFirstLastPara="1" rIns="68600" wrap="square" tIns="34300">
            <a:norm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Quattrocento Sans"/>
                <a:ea typeface="Quattrocento Sans"/>
                <a:cs typeface="Quattrocento Sans"/>
                <a:sym typeface="Quattrocento Sans"/>
              </a:rPr>
              <a:t>DORA Metrics Basics </a:t>
            </a:r>
            <a:endParaRPr b="1" i="0" sz="3000" u="none" cap="none" strike="noStrike">
              <a:solidFill>
                <a:srgbClr val="FFFFFF"/>
              </a:solidFill>
              <a:latin typeface="Quattrocento Sans"/>
              <a:ea typeface="Quattrocento Sans"/>
              <a:cs typeface="Quattrocento Sans"/>
              <a:sym typeface="Quattrocento Sans"/>
            </a:endParaRPr>
          </a:p>
        </p:txBody>
      </p:sp>
      <p:sp>
        <p:nvSpPr>
          <p:cNvPr id="488" name="Google Shape;488;p14"/>
          <p:cNvSpPr txBox="1"/>
          <p:nvPr/>
        </p:nvSpPr>
        <p:spPr>
          <a:xfrm>
            <a:off x="1417325" y="864933"/>
            <a:ext cx="7772400" cy="3972900"/>
          </a:xfrm>
          <a:prstGeom prst="rect">
            <a:avLst/>
          </a:prstGeom>
          <a:noFill/>
          <a:ln>
            <a:noFill/>
          </a:ln>
        </p:spPr>
        <p:txBody>
          <a:bodyPr anchorCtr="0" anchor="b" bIns="34300" lIns="68600" spcFirstLastPara="1" rIns="68600" wrap="square" tIns="34300">
            <a:normAutofit/>
          </a:bodyPr>
          <a:lstStyle/>
          <a:p>
            <a:pPr indent="0" lvl="0" marL="0" marR="0" rtl="0" algn="l">
              <a:lnSpc>
                <a:spcPct val="150000"/>
              </a:lnSpc>
              <a:spcBef>
                <a:spcPts val="0"/>
              </a:spcBef>
              <a:spcAft>
                <a:spcPts val="0"/>
              </a:spcAft>
              <a:buClr>
                <a:srgbClr val="000000"/>
              </a:buClr>
              <a:buSzPts val="3000"/>
              <a:buFont typeface="Arial"/>
              <a:buNone/>
            </a:pPr>
            <a:r>
              <a:rPr b="1" i="0" lang="en" sz="3000" u="none" cap="none" strike="noStrike">
                <a:solidFill>
                  <a:srgbClr val="FFFFFF"/>
                </a:solidFill>
                <a:latin typeface="Quattrocento Sans"/>
                <a:ea typeface="Quattrocento Sans"/>
                <a:cs typeface="Quattrocento Sans"/>
                <a:sym typeface="Quattrocento Sans"/>
              </a:rPr>
              <a:t>The 4 Metrics:</a:t>
            </a:r>
            <a:endParaRPr b="1" i="0" sz="3000" u="none" cap="none" strike="noStrike">
              <a:solidFill>
                <a:srgbClr val="FFFFFF"/>
              </a:solidFill>
              <a:latin typeface="Quattrocento Sans"/>
              <a:ea typeface="Quattrocento Sans"/>
              <a:cs typeface="Quattrocento Sans"/>
              <a:sym typeface="Quattrocento Sans"/>
            </a:endParaRPr>
          </a:p>
          <a:p>
            <a:pPr indent="-419100" lvl="0" marL="457200" marR="0" rtl="0" algn="l">
              <a:lnSpc>
                <a:spcPct val="150000"/>
              </a:lnSpc>
              <a:spcBef>
                <a:spcPts val="0"/>
              </a:spcBef>
              <a:spcAft>
                <a:spcPts val="0"/>
              </a:spcAft>
              <a:buClr>
                <a:srgbClr val="FFFFFF"/>
              </a:buClr>
              <a:buSzPts val="3000"/>
              <a:buFont typeface="Quattrocento Sans"/>
              <a:buAutoNum type="arabicPeriod"/>
            </a:pPr>
            <a:r>
              <a:rPr b="1" i="0" lang="en" sz="3000" u="none" cap="none" strike="noStrike">
                <a:solidFill>
                  <a:srgbClr val="FFFFFF"/>
                </a:solidFill>
                <a:latin typeface="Quattrocento Sans"/>
                <a:ea typeface="Quattrocento Sans"/>
                <a:cs typeface="Quattrocento Sans"/>
                <a:sym typeface="Quattrocento Sans"/>
              </a:rPr>
              <a:t>Deployment Frequency</a:t>
            </a:r>
            <a:endParaRPr b="1" i="0" sz="3000" u="none" cap="none" strike="noStrike">
              <a:solidFill>
                <a:srgbClr val="FFFFFF"/>
              </a:solidFill>
              <a:latin typeface="Quattrocento Sans"/>
              <a:ea typeface="Quattrocento Sans"/>
              <a:cs typeface="Quattrocento Sans"/>
              <a:sym typeface="Quattrocento Sans"/>
            </a:endParaRPr>
          </a:p>
          <a:p>
            <a:pPr indent="-419100" lvl="0" marL="457200" marR="0" rtl="0" algn="l">
              <a:lnSpc>
                <a:spcPct val="150000"/>
              </a:lnSpc>
              <a:spcBef>
                <a:spcPts val="0"/>
              </a:spcBef>
              <a:spcAft>
                <a:spcPts val="0"/>
              </a:spcAft>
              <a:buClr>
                <a:srgbClr val="FFFFFF"/>
              </a:buClr>
              <a:buSzPts val="3000"/>
              <a:buFont typeface="Quattrocento Sans"/>
              <a:buAutoNum type="arabicPeriod"/>
            </a:pPr>
            <a:r>
              <a:rPr b="1" i="0" lang="en" sz="3000" u="none" cap="none" strike="noStrike">
                <a:solidFill>
                  <a:srgbClr val="FFFFFF"/>
                </a:solidFill>
                <a:latin typeface="Quattrocento Sans"/>
                <a:ea typeface="Quattrocento Sans"/>
                <a:cs typeface="Quattrocento Sans"/>
                <a:sym typeface="Quattrocento Sans"/>
              </a:rPr>
              <a:t>Mean Lead Time for Changes</a:t>
            </a:r>
            <a:endParaRPr b="1" i="0" sz="3000" u="none" cap="none" strike="noStrike">
              <a:solidFill>
                <a:srgbClr val="FFFFFF"/>
              </a:solidFill>
              <a:latin typeface="Quattrocento Sans"/>
              <a:ea typeface="Quattrocento Sans"/>
              <a:cs typeface="Quattrocento Sans"/>
              <a:sym typeface="Quattrocento Sans"/>
            </a:endParaRPr>
          </a:p>
          <a:p>
            <a:pPr indent="-419100" lvl="0" marL="457200" marR="0" rtl="0" algn="l">
              <a:lnSpc>
                <a:spcPct val="150000"/>
              </a:lnSpc>
              <a:spcBef>
                <a:spcPts val="0"/>
              </a:spcBef>
              <a:spcAft>
                <a:spcPts val="0"/>
              </a:spcAft>
              <a:buClr>
                <a:srgbClr val="FFFFFF"/>
              </a:buClr>
              <a:buSzPts val="3000"/>
              <a:buFont typeface="Quattrocento Sans"/>
              <a:buAutoNum type="arabicPeriod"/>
            </a:pPr>
            <a:r>
              <a:rPr b="1" i="0" lang="en" sz="3000" u="none" cap="none" strike="noStrike">
                <a:solidFill>
                  <a:srgbClr val="FFFFFF"/>
                </a:solidFill>
                <a:latin typeface="Quattrocento Sans"/>
                <a:ea typeface="Quattrocento Sans"/>
                <a:cs typeface="Quattrocento Sans"/>
                <a:sym typeface="Quattrocento Sans"/>
              </a:rPr>
              <a:t>Mean Time to Recover</a:t>
            </a:r>
            <a:endParaRPr b="1" i="0" sz="3000" u="none" cap="none" strike="noStrike">
              <a:solidFill>
                <a:srgbClr val="FFFFFF"/>
              </a:solidFill>
              <a:latin typeface="Quattrocento Sans"/>
              <a:ea typeface="Quattrocento Sans"/>
              <a:cs typeface="Quattrocento Sans"/>
              <a:sym typeface="Quattrocento Sans"/>
            </a:endParaRPr>
          </a:p>
          <a:p>
            <a:pPr indent="-419100" lvl="0" marL="457200" marR="0" rtl="0" algn="l">
              <a:lnSpc>
                <a:spcPct val="150000"/>
              </a:lnSpc>
              <a:spcBef>
                <a:spcPts val="0"/>
              </a:spcBef>
              <a:spcAft>
                <a:spcPts val="0"/>
              </a:spcAft>
              <a:buClr>
                <a:srgbClr val="FFFFFF"/>
              </a:buClr>
              <a:buSzPts val="3000"/>
              <a:buFont typeface="Quattrocento Sans"/>
              <a:buAutoNum type="arabicPeriod"/>
            </a:pPr>
            <a:r>
              <a:rPr b="1" i="0" lang="en" sz="3000" u="none" cap="none" strike="noStrike">
                <a:solidFill>
                  <a:srgbClr val="FFFFFF"/>
                </a:solidFill>
                <a:latin typeface="Quattrocento Sans"/>
                <a:ea typeface="Quattrocento Sans"/>
                <a:cs typeface="Quattrocento Sans"/>
                <a:sym typeface="Quattrocento Sans"/>
              </a:rPr>
              <a:t>Change Failure Rate</a:t>
            </a:r>
            <a:endParaRPr b="1" i="0" sz="30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3000"/>
              <a:buFont typeface="Arial"/>
              <a:buNone/>
            </a:pPr>
            <a:r>
              <a:t/>
            </a:r>
            <a:endParaRPr b="1" i="0" sz="30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19"/>
          <p:cNvPicPr preferRelativeResize="0"/>
          <p:nvPr/>
        </p:nvPicPr>
        <p:blipFill rotWithShape="1">
          <a:blip r:embed="rId3">
            <a:alphaModFix/>
          </a:blip>
          <a:srcRect b="0" l="0" r="0" t="0"/>
          <a:stretch/>
        </p:blipFill>
        <p:spPr>
          <a:xfrm>
            <a:off x="478600" y="152400"/>
            <a:ext cx="8357625" cy="46844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0"/>
          <p:cNvSpPr txBox="1"/>
          <p:nvPr/>
        </p:nvSpPr>
        <p:spPr>
          <a:xfrm>
            <a:off x="20838" y="43525"/>
            <a:ext cx="91023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A Too Brief History of DevOps</a:t>
            </a:r>
            <a:endParaRPr b="0" i="0" sz="3700" u="none" cap="none" strike="noStrike">
              <a:solidFill>
                <a:schemeClr val="lt2"/>
              </a:solidFill>
              <a:latin typeface="Roboto Medium"/>
              <a:ea typeface="Roboto Medium"/>
              <a:cs typeface="Roboto Medium"/>
              <a:sym typeface="Roboto Medium"/>
            </a:endParaRPr>
          </a:p>
        </p:txBody>
      </p:sp>
      <p:pic>
        <p:nvPicPr>
          <p:cNvPr id="499" name="Google Shape;499;p20"/>
          <p:cNvPicPr preferRelativeResize="0"/>
          <p:nvPr/>
        </p:nvPicPr>
        <p:blipFill rotWithShape="1">
          <a:blip r:embed="rId3">
            <a:alphaModFix/>
          </a:blip>
          <a:srcRect b="0" l="0" r="0" t="0"/>
          <a:stretch/>
        </p:blipFill>
        <p:spPr>
          <a:xfrm>
            <a:off x="2271974" y="797725"/>
            <a:ext cx="4600051" cy="3450025"/>
          </a:xfrm>
          <a:prstGeom prst="rect">
            <a:avLst/>
          </a:prstGeom>
          <a:noFill/>
          <a:ln>
            <a:noFill/>
          </a:ln>
        </p:spPr>
      </p:pic>
      <p:sp>
        <p:nvSpPr>
          <p:cNvPr id="500" name="Google Shape;500;p20"/>
          <p:cNvSpPr txBox="1"/>
          <p:nvPr/>
        </p:nvSpPr>
        <p:spPr>
          <a:xfrm>
            <a:off x="20838" y="4247750"/>
            <a:ext cx="9102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2"/>
                </a:solidFill>
                <a:latin typeface="Roboto Medium"/>
                <a:ea typeface="Roboto Medium"/>
                <a:cs typeface="Roboto Medium"/>
                <a:sym typeface="Roboto Medium"/>
              </a:rPr>
              <a:t>https://everythingdevops.dev/a-brief-history-of-devops-and-its-impact-on-software-development/</a:t>
            </a:r>
            <a:endParaRPr b="0" i="0" sz="1600" u="none" cap="none" strike="noStrike">
              <a:solidFill>
                <a:schemeClr val="lt2"/>
              </a:solidFill>
              <a:latin typeface="Roboto Medium"/>
              <a:ea typeface="Roboto Medium"/>
              <a:cs typeface="Roboto Medium"/>
              <a:sym typeface="Robot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21"/>
          <p:cNvPicPr preferRelativeResize="0"/>
          <p:nvPr/>
        </p:nvPicPr>
        <p:blipFill rotWithShape="1">
          <a:blip r:embed="rId3">
            <a:alphaModFix/>
          </a:blip>
          <a:srcRect b="0" l="0" r="0" t="0"/>
          <a:stretch/>
        </p:blipFill>
        <p:spPr>
          <a:xfrm>
            <a:off x="4692300" y="1170363"/>
            <a:ext cx="4201250" cy="3061175"/>
          </a:xfrm>
          <a:prstGeom prst="rect">
            <a:avLst/>
          </a:prstGeom>
          <a:noFill/>
          <a:ln>
            <a:noFill/>
          </a:ln>
        </p:spPr>
      </p:pic>
      <p:sp>
        <p:nvSpPr>
          <p:cNvPr id="506" name="Google Shape;506;p21"/>
          <p:cNvSpPr txBox="1"/>
          <p:nvPr/>
        </p:nvSpPr>
        <p:spPr>
          <a:xfrm>
            <a:off x="251225" y="43525"/>
            <a:ext cx="87732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DevOps Solutions to Bottlenecks</a:t>
            </a:r>
            <a:endParaRPr b="0" i="0" sz="3700" u="none" cap="none" strike="noStrike">
              <a:solidFill>
                <a:schemeClr val="lt2"/>
              </a:solidFill>
              <a:latin typeface="Roboto Medium"/>
              <a:ea typeface="Roboto Medium"/>
              <a:cs typeface="Roboto Medium"/>
              <a:sym typeface="Roboto Medium"/>
            </a:endParaRPr>
          </a:p>
        </p:txBody>
      </p:sp>
      <p:pic>
        <p:nvPicPr>
          <p:cNvPr id="507" name="Google Shape;507;p21"/>
          <p:cNvPicPr preferRelativeResize="0"/>
          <p:nvPr/>
        </p:nvPicPr>
        <p:blipFill rotWithShape="1">
          <a:blip r:embed="rId4">
            <a:alphaModFix/>
          </a:blip>
          <a:srcRect b="0" l="0" r="0" t="0"/>
          <a:stretch/>
        </p:blipFill>
        <p:spPr>
          <a:xfrm>
            <a:off x="2732976" y="1077363"/>
            <a:ext cx="1528126" cy="1483751"/>
          </a:xfrm>
          <a:prstGeom prst="rect">
            <a:avLst/>
          </a:prstGeom>
          <a:noFill/>
          <a:ln>
            <a:noFill/>
          </a:ln>
        </p:spPr>
      </p:pic>
      <p:pic>
        <p:nvPicPr>
          <p:cNvPr id="508" name="Google Shape;508;p21"/>
          <p:cNvPicPr preferRelativeResize="0"/>
          <p:nvPr/>
        </p:nvPicPr>
        <p:blipFill rotWithShape="1">
          <a:blip r:embed="rId5">
            <a:alphaModFix/>
          </a:blip>
          <a:srcRect b="0" l="0" r="0" t="0"/>
          <a:stretch/>
        </p:blipFill>
        <p:spPr>
          <a:xfrm>
            <a:off x="673725" y="1077376"/>
            <a:ext cx="1413101" cy="1209076"/>
          </a:xfrm>
          <a:prstGeom prst="rect">
            <a:avLst/>
          </a:prstGeom>
          <a:noFill/>
          <a:ln>
            <a:noFill/>
          </a:ln>
        </p:spPr>
      </p:pic>
      <p:pic>
        <p:nvPicPr>
          <p:cNvPr id="509" name="Google Shape;509;p21"/>
          <p:cNvPicPr preferRelativeResize="0"/>
          <p:nvPr/>
        </p:nvPicPr>
        <p:blipFill rotWithShape="1">
          <a:blip r:embed="rId6">
            <a:alphaModFix/>
          </a:blip>
          <a:srcRect b="0" l="0" r="0" t="0"/>
          <a:stretch/>
        </p:blipFill>
        <p:spPr>
          <a:xfrm>
            <a:off x="918725" y="3692938"/>
            <a:ext cx="2793750" cy="949875"/>
          </a:xfrm>
          <a:prstGeom prst="rect">
            <a:avLst/>
          </a:prstGeom>
          <a:noFill/>
          <a:ln>
            <a:noFill/>
          </a:ln>
        </p:spPr>
      </p:pic>
      <p:pic>
        <p:nvPicPr>
          <p:cNvPr id="510" name="Google Shape;510;p21"/>
          <p:cNvPicPr preferRelativeResize="0"/>
          <p:nvPr/>
        </p:nvPicPr>
        <p:blipFill rotWithShape="1">
          <a:blip r:embed="rId7">
            <a:alphaModFix/>
          </a:blip>
          <a:srcRect b="0" l="0" r="0" t="0"/>
          <a:stretch/>
        </p:blipFill>
        <p:spPr>
          <a:xfrm>
            <a:off x="1591200" y="2491024"/>
            <a:ext cx="1288701" cy="419850"/>
          </a:xfrm>
          <a:prstGeom prst="rect">
            <a:avLst/>
          </a:prstGeom>
          <a:noFill/>
          <a:ln>
            <a:noFill/>
          </a:ln>
        </p:spPr>
      </p:pic>
      <p:pic>
        <p:nvPicPr>
          <p:cNvPr id="511" name="Google Shape;511;p21"/>
          <p:cNvPicPr preferRelativeResize="0"/>
          <p:nvPr/>
        </p:nvPicPr>
        <p:blipFill rotWithShape="1">
          <a:blip r:embed="rId8">
            <a:alphaModFix/>
          </a:blip>
          <a:srcRect b="0" l="0" r="0" t="0"/>
          <a:stretch/>
        </p:blipFill>
        <p:spPr>
          <a:xfrm>
            <a:off x="365750" y="2491025"/>
            <a:ext cx="925625" cy="61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22"/>
          <p:cNvPicPr preferRelativeResize="0"/>
          <p:nvPr/>
        </p:nvPicPr>
        <p:blipFill rotWithShape="1">
          <a:blip r:embed="rId3">
            <a:alphaModFix/>
          </a:blip>
          <a:srcRect b="0" l="0" r="0" t="0"/>
          <a:stretch/>
        </p:blipFill>
        <p:spPr>
          <a:xfrm>
            <a:off x="420625" y="428625"/>
            <a:ext cx="8096250" cy="428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g25c513134a0_0_119"/>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pic>
        <p:nvPicPr>
          <p:cNvPr id="522" name="Google Shape;522;g25c513134a0_0_119"/>
          <p:cNvPicPr preferRelativeResize="0"/>
          <p:nvPr/>
        </p:nvPicPr>
        <p:blipFill rotWithShape="1">
          <a:blip r:embed="rId4">
            <a:alphaModFix/>
          </a:blip>
          <a:srcRect b="0" l="0" r="0" t="0"/>
          <a:stretch/>
        </p:blipFill>
        <p:spPr>
          <a:xfrm>
            <a:off x="1390955" y="172625"/>
            <a:ext cx="6362090" cy="3552850"/>
          </a:xfrm>
          <a:prstGeom prst="rect">
            <a:avLst/>
          </a:prstGeom>
          <a:noFill/>
          <a:ln>
            <a:noFill/>
          </a:ln>
        </p:spPr>
      </p:pic>
      <p:sp>
        <p:nvSpPr>
          <p:cNvPr id="523" name="Google Shape;523;g25c513134a0_0_119"/>
          <p:cNvSpPr txBox="1"/>
          <p:nvPr>
            <p:ph type="ctrTitle"/>
          </p:nvPr>
        </p:nvSpPr>
        <p:spPr>
          <a:xfrm>
            <a:off x="365700" y="1288225"/>
            <a:ext cx="8412600" cy="17985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sz="2900">
                <a:solidFill>
                  <a:schemeClr val="accent2"/>
                </a:solidFill>
              </a:rPr>
              <a:t>Ok, but I thought this </a:t>
            </a:r>
            <a:endParaRPr sz="2900">
              <a:solidFill>
                <a:schemeClr val="accent2"/>
              </a:solidFill>
            </a:endParaRPr>
          </a:p>
          <a:p>
            <a:pPr indent="0" lvl="0" marL="0" rtl="0" algn="ctr">
              <a:lnSpc>
                <a:spcPct val="85000"/>
              </a:lnSpc>
              <a:spcBef>
                <a:spcPts val="0"/>
              </a:spcBef>
              <a:spcAft>
                <a:spcPts val="0"/>
              </a:spcAft>
              <a:buSzPts val="3600"/>
              <a:buNone/>
            </a:pPr>
            <a:r>
              <a:rPr lang="en" sz="2900">
                <a:solidFill>
                  <a:schemeClr val="accent2"/>
                </a:solidFill>
              </a:rPr>
              <a:t>was a security talk…</a:t>
            </a:r>
            <a:endParaRPr sz="2900">
              <a:solidFill>
                <a:schemeClr val="accent2"/>
              </a:solidFill>
            </a:endParaRPr>
          </a:p>
        </p:txBody>
      </p:sp>
      <p:sp>
        <p:nvSpPr>
          <p:cNvPr id="524" name="Google Shape;524;g25c513134a0_0_119"/>
          <p:cNvSpPr/>
          <p:nvPr/>
        </p:nvSpPr>
        <p:spPr>
          <a:xfrm>
            <a:off x="1910450" y="3324150"/>
            <a:ext cx="294000" cy="283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25c513134a0_0_119"/>
          <p:cNvSpPr/>
          <p:nvPr/>
        </p:nvSpPr>
        <p:spPr>
          <a:xfrm>
            <a:off x="1663950" y="3624675"/>
            <a:ext cx="215400" cy="213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25c513134a0_0_119"/>
          <p:cNvSpPr/>
          <p:nvPr/>
        </p:nvSpPr>
        <p:spPr>
          <a:xfrm>
            <a:off x="1390950" y="3838575"/>
            <a:ext cx="141600" cy="168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25c513134a0_0_119"/>
          <p:cNvSpPr/>
          <p:nvPr/>
        </p:nvSpPr>
        <p:spPr>
          <a:xfrm>
            <a:off x="1175875" y="4035325"/>
            <a:ext cx="62700" cy="84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3"/>
          <p:cNvSpPr/>
          <p:nvPr/>
        </p:nvSpPr>
        <p:spPr>
          <a:xfrm>
            <a:off x="490625" y="24260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23"/>
          <p:cNvPicPr preferRelativeResize="0"/>
          <p:nvPr/>
        </p:nvPicPr>
        <p:blipFill rotWithShape="1">
          <a:blip r:embed="rId3">
            <a:alphaModFix/>
          </a:blip>
          <a:srcRect b="0" l="0" r="0" t="0"/>
          <a:stretch/>
        </p:blipFill>
        <p:spPr>
          <a:xfrm>
            <a:off x="1039495" y="2423958"/>
            <a:ext cx="480927" cy="758294"/>
          </a:xfrm>
          <a:prstGeom prst="rect">
            <a:avLst/>
          </a:prstGeom>
          <a:noFill/>
          <a:ln>
            <a:noFill/>
          </a:ln>
        </p:spPr>
      </p:pic>
      <p:sp>
        <p:nvSpPr>
          <p:cNvPr id="534" name="Google Shape;534;p23"/>
          <p:cNvSpPr/>
          <p:nvPr/>
        </p:nvSpPr>
        <p:spPr>
          <a:xfrm>
            <a:off x="1792893" y="24260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23"/>
          <p:cNvPicPr preferRelativeResize="0"/>
          <p:nvPr/>
        </p:nvPicPr>
        <p:blipFill rotWithShape="1">
          <a:blip r:embed="rId4">
            <a:alphaModFix/>
          </a:blip>
          <a:srcRect b="0" l="0" r="0" t="0"/>
          <a:stretch/>
        </p:blipFill>
        <p:spPr>
          <a:xfrm>
            <a:off x="2368875" y="2425988"/>
            <a:ext cx="480925" cy="754200"/>
          </a:xfrm>
          <a:prstGeom prst="rect">
            <a:avLst/>
          </a:prstGeom>
          <a:noFill/>
          <a:ln>
            <a:noFill/>
          </a:ln>
        </p:spPr>
      </p:pic>
      <p:sp>
        <p:nvSpPr>
          <p:cNvPr id="536" name="Google Shape;536;p23"/>
          <p:cNvSpPr/>
          <p:nvPr/>
        </p:nvSpPr>
        <p:spPr>
          <a:xfrm>
            <a:off x="3095161" y="24260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23"/>
          <p:cNvPicPr preferRelativeResize="0"/>
          <p:nvPr/>
        </p:nvPicPr>
        <p:blipFill rotWithShape="1">
          <a:blip r:embed="rId5">
            <a:alphaModFix/>
          </a:blip>
          <a:srcRect b="0" l="0" r="0" t="0"/>
          <a:stretch/>
        </p:blipFill>
        <p:spPr>
          <a:xfrm>
            <a:off x="3698275" y="2537237"/>
            <a:ext cx="435925" cy="604521"/>
          </a:xfrm>
          <a:prstGeom prst="rect">
            <a:avLst/>
          </a:prstGeom>
          <a:noFill/>
          <a:ln>
            <a:noFill/>
          </a:ln>
        </p:spPr>
      </p:pic>
      <p:sp>
        <p:nvSpPr>
          <p:cNvPr id="538" name="Google Shape;538;p23"/>
          <p:cNvSpPr/>
          <p:nvPr/>
        </p:nvSpPr>
        <p:spPr>
          <a:xfrm>
            <a:off x="4406670" y="24260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9" name="Google Shape;539;p23"/>
          <p:cNvPicPr preferRelativeResize="0"/>
          <p:nvPr/>
        </p:nvPicPr>
        <p:blipFill rotWithShape="1">
          <a:blip r:embed="rId6">
            <a:alphaModFix/>
          </a:blip>
          <a:srcRect b="0" l="0" r="0" t="0"/>
          <a:stretch/>
        </p:blipFill>
        <p:spPr>
          <a:xfrm>
            <a:off x="5067983" y="2457475"/>
            <a:ext cx="310290" cy="491773"/>
          </a:xfrm>
          <a:prstGeom prst="rect">
            <a:avLst/>
          </a:prstGeom>
          <a:noFill/>
          <a:ln>
            <a:noFill/>
          </a:ln>
        </p:spPr>
      </p:pic>
      <p:pic>
        <p:nvPicPr>
          <p:cNvPr id="540" name="Google Shape;540;p23"/>
          <p:cNvPicPr preferRelativeResize="0"/>
          <p:nvPr/>
        </p:nvPicPr>
        <p:blipFill rotWithShape="1">
          <a:blip r:embed="rId7">
            <a:alphaModFix/>
          </a:blip>
          <a:srcRect b="0" l="0" r="0" t="0"/>
          <a:stretch/>
        </p:blipFill>
        <p:spPr>
          <a:xfrm>
            <a:off x="4785833" y="3005839"/>
            <a:ext cx="998161" cy="157750"/>
          </a:xfrm>
          <a:prstGeom prst="rect">
            <a:avLst/>
          </a:prstGeom>
          <a:noFill/>
          <a:ln>
            <a:noFill/>
          </a:ln>
        </p:spPr>
      </p:pic>
      <p:sp>
        <p:nvSpPr>
          <p:cNvPr id="541" name="Google Shape;541;p23"/>
          <p:cNvSpPr/>
          <p:nvPr/>
        </p:nvSpPr>
        <p:spPr>
          <a:xfrm>
            <a:off x="5718207" y="24260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23"/>
          <p:cNvPicPr preferRelativeResize="0"/>
          <p:nvPr/>
        </p:nvPicPr>
        <p:blipFill rotWithShape="1">
          <a:blip r:embed="rId8">
            <a:alphaModFix/>
          </a:blip>
          <a:srcRect b="0" l="0" r="0" t="0"/>
          <a:stretch/>
        </p:blipFill>
        <p:spPr>
          <a:xfrm>
            <a:off x="6168940" y="2426035"/>
            <a:ext cx="665874" cy="940165"/>
          </a:xfrm>
          <a:prstGeom prst="rect">
            <a:avLst/>
          </a:prstGeom>
          <a:noFill/>
          <a:ln>
            <a:noFill/>
          </a:ln>
        </p:spPr>
      </p:pic>
      <p:sp>
        <p:nvSpPr>
          <p:cNvPr id="543" name="Google Shape;543;p23"/>
          <p:cNvSpPr/>
          <p:nvPr/>
        </p:nvSpPr>
        <p:spPr>
          <a:xfrm>
            <a:off x="7020475" y="24260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4" name="Google Shape;544;p23"/>
          <p:cNvPicPr preferRelativeResize="0"/>
          <p:nvPr/>
        </p:nvPicPr>
        <p:blipFill rotWithShape="1">
          <a:blip r:embed="rId9">
            <a:alphaModFix/>
          </a:blip>
          <a:srcRect b="0" l="0" r="0" t="0"/>
          <a:stretch/>
        </p:blipFill>
        <p:spPr>
          <a:xfrm>
            <a:off x="7422105" y="2514050"/>
            <a:ext cx="829771" cy="650897"/>
          </a:xfrm>
          <a:prstGeom prst="rect">
            <a:avLst/>
          </a:prstGeom>
          <a:noFill/>
          <a:ln>
            <a:noFill/>
          </a:ln>
        </p:spPr>
      </p:pic>
      <p:sp>
        <p:nvSpPr>
          <p:cNvPr id="545" name="Google Shape;545;p23"/>
          <p:cNvSpPr txBox="1"/>
          <p:nvPr/>
        </p:nvSpPr>
        <p:spPr>
          <a:xfrm>
            <a:off x="1083450" y="11070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Where does security fit? </a:t>
            </a:r>
            <a:endParaRPr b="0" i="0" sz="3700" u="none" cap="none" strike="noStrike">
              <a:solidFill>
                <a:schemeClr val="lt2"/>
              </a:solidFill>
              <a:latin typeface="Roboto Medium"/>
              <a:ea typeface="Roboto Medium"/>
              <a:cs typeface="Roboto Medium"/>
              <a:sym typeface="Roboto Medium"/>
            </a:endParaRPr>
          </a:p>
        </p:txBody>
      </p:sp>
      <p:sp>
        <p:nvSpPr>
          <p:cNvPr id="546" name="Google Shape;546;p23"/>
          <p:cNvSpPr/>
          <p:nvPr/>
        </p:nvSpPr>
        <p:spPr>
          <a:xfrm>
            <a:off x="5571000" y="2106300"/>
            <a:ext cx="3207300" cy="1749000"/>
          </a:xfrm>
          <a:prstGeom prst="ellipse">
            <a:avLst/>
          </a:prstGeom>
          <a:noFill/>
          <a:ln cap="flat" cmpd="sng" w="1143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26"/>
          <p:cNvPicPr preferRelativeResize="0"/>
          <p:nvPr/>
        </p:nvPicPr>
        <p:blipFill rotWithShape="1">
          <a:blip r:embed="rId3">
            <a:alphaModFix/>
          </a:blip>
          <a:srcRect b="0" l="0" r="0" t="0"/>
          <a:stretch/>
        </p:blipFill>
        <p:spPr>
          <a:xfrm>
            <a:off x="478600" y="152400"/>
            <a:ext cx="8357625" cy="4684452"/>
          </a:xfrm>
          <a:prstGeom prst="rect">
            <a:avLst/>
          </a:prstGeom>
          <a:noFill/>
          <a:ln>
            <a:noFill/>
          </a:ln>
        </p:spPr>
      </p:pic>
      <p:sp>
        <p:nvSpPr>
          <p:cNvPr id="552" name="Google Shape;552;p26"/>
          <p:cNvSpPr/>
          <p:nvPr/>
        </p:nvSpPr>
        <p:spPr>
          <a:xfrm>
            <a:off x="4475875" y="116675"/>
            <a:ext cx="1984200" cy="47559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27" name="Shape 327"/>
        <p:cNvGrpSpPr/>
        <p:nvPr/>
      </p:nvGrpSpPr>
      <p:grpSpPr>
        <a:xfrm>
          <a:off x="0" y="0"/>
          <a:ext cx="0" cy="0"/>
          <a:chOff x="0" y="0"/>
          <a:chExt cx="0" cy="0"/>
        </a:xfrm>
      </p:grpSpPr>
      <p:sp>
        <p:nvSpPr>
          <p:cNvPr id="328" name="Google Shape;328;g28d6496cacf_0_112"/>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lang="en"/>
              <a:t>Hi, I’m Dwayne</a:t>
            </a:r>
            <a:endParaRPr/>
          </a:p>
        </p:txBody>
      </p:sp>
      <p:pic>
        <p:nvPicPr>
          <p:cNvPr id="329" name="Google Shape;329;g28d6496cacf_0_112"/>
          <p:cNvPicPr preferRelativeResize="0"/>
          <p:nvPr/>
        </p:nvPicPr>
        <p:blipFill rotWithShape="1">
          <a:blip r:embed="rId3">
            <a:alphaModFix/>
          </a:blip>
          <a:srcRect b="0" l="0" r="0" t="0"/>
          <a:stretch/>
        </p:blipFill>
        <p:spPr>
          <a:xfrm flipH="1" rot="-5400000">
            <a:off x="883438" y="1321762"/>
            <a:ext cx="1869049" cy="1654776"/>
          </a:xfrm>
          <a:prstGeom prst="rect">
            <a:avLst/>
          </a:prstGeom>
          <a:noFill/>
          <a:ln>
            <a:noFill/>
          </a:ln>
        </p:spPr>
      </p:pic>
      <p:sp>
        <p:nvSpPr>
          <p:cNvPr id="330" name="Google Shape;330;g28d6496cacf_0_112"/>
          <p:cNvSpPr txBox="1"/>
          <p:nvPr/>
        </p:nvSpPr>
        <p:spPr>
          <a:xfrm>
            <a:off x="695006" y="4052741"/>
            <a:ext cx="2799600" cy="2355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1800"/>
              <a:buFont typeface="Arial"/>
              <a:buNone/>
            </a:pPr>
            <a:r>
              <a:rPr b="1" i="0" lang="en" sz="1800" u="none" cap="none" strike="noStrike">
                <a:solidFill>
                  <a:srgbClr val="6B97FF"/>
                </a:solidFill>
                <a:latin typeface="Arial"/>
                <a:ea typeface="Arial"/>
                <a:cs typeface="Arial"/>
                <a:sym typeface="Arial"/>
              </a:rPr>
              <a:t>Dwayne McDaniel</a:t>
            </a:r>
            <a:endParaRPr b="0" i="0" sz="1400" u="none" cap="none" strike="noStrike">
              <a:solidFill>
                <a:srgbClr val="6B97FF"/>
              </a:solidFill>
              <a:latin typeface="Arial"/>
              <a:ea typeface="Arial"/>
              <a:cs typeface="Arial"/>
              <a:sym typeface="Arial"/>
            </a:endParaRPr>
          </a:p>
        </p:txBody>
      </p:sp>
      <p:pic>
        <p:nvPicPr>
          <p:cNvPr id="331" name="Google Shape;331;g28d6496cacf_0_112"/>
          <p:cNvPicPr preferRelativeResize="0"/>
          <p:nvPr/>
        </p:nvPicPr>
        <p:blipFill rotWithShape="1">
          <a:blip r:embed="rId4">
            <a:alphaModFix/>
          </a:blip>
          <a:srcRect b="0" l="0" r="0" t="0"/>
          <a:stretch/>
        </p:blipFill>
        <p:spPr>
          <a:xfrm>
            <a:off x="1607100" y="1904975"/>
            <a:ext cx="1887600" cy="1978200"/>
          </a:xfrm>
          <a:prstGeom prst="ellipse">
            <a:avLst/>
          </a:prstGeom>
          <a:noFill/>
          <a:ln>
            <a:noFill/>
          </a:ln>
        </p:spPr>
      </p:pic>
      <p:sp>
        <p:nvSpPr>
          <p:cNvPr id="332" name="Google Shape;332;g28d6496cacf_0_112"/>
          <p:cNvSpPr txBox="1"/>
          <p:nvPr/>
        </p:nvSpPr>
        <p:spPr>
          <a:xfrm>
            <a:off x="3494700" y="-47625"/>
            <a:ext cx="5487300" cy="4545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E9EDF5"/>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I live in Chicago</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I’ve been a Developer Advocate since 2016 </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Co-host of </a:t>
            </a:r>
            <a:r>
              <a:rPr b="0" i="0" lang="en" sz="2000" u="sng" cap="none" strike="noStrike">
                <a:solidFill>
                  <a:schemeClr val="hlink"/>
                </a:solidFill>
                <a:latin typeface="Arial"/>
                <a:ea typeface="Arial"/>
                <a:cs typeface="Arial"/>
                <a:sym typeface="Arial"/>
                <a:hlinkClick r:id="rId5"/>
              </a:rPr>
              <a:t>The Security Repo Podcast</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On Twitter @mcdwayne</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mcdwayne@mastodon.social</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Happy to chat about anything, hit me up</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Outside of tech, I love improv, karaoke and going to rock and roll shows!</a:t>
            </a:r>
            <a:endParaRPr b="0" i="0" sz="2000" u="none" cap="none" strike="noStrike">
              <a:solidFill>
                <a:srgbClr val="E9EDF5"/>
              </a:solidFill>
              <a:latin typeface="Arial"/>
              <a:ea typeface="Arial"/>
              <a:cs typeface="Arial"/>
              <a:sym typeface="Arial"/>
            </a:endParaRPr>
          </a:p>
        </p:txBody>
      </p:sp>
      <p:pic>
        <p:nvPicPr>
          <p:cNvPr id="333" name="Google Shape;333;g28d6496cacf_0_112"/>
          <p:cNvPicPr preferRelativeResize="0"/>
          <p:nvPr/>
        </p:nvPicPr>
        <p:blipFill rotWithShape="1">
          <a:blip r:embed="rId6">
            <a:alphaModFix/>
          </a:blip>
          <a:srcRect b="0" l="0" r="0" t="0"/>
          <a:stretch/>
        </p:blipFill>
        <p:spPr>
          <a:xfrm>
            <a:off x="150175" y="4754875"/>
            <a:ext cx="161653" cy="205740"/>
          </a:xfrm>
          <a:prstGeom prst="rect">
            <a:avLst/>
          </a:prstGeom>
          <a:noFill/>
          <a:ln>
            <a:noFill/>
          </a:ln>
        </p:spPr>
      </p:pic>
      <p:sp>
        <p:nvSpPr>
          <p:cNvPr id="334" name="Google Shape;334;g28d6496cacf_0_112"/>
          <p:cNvSpPr txBox="1"/>
          <p:nvPr>
            <p:ph idx="1" type="subTitle"/>
          </p:nvPr>
        </p:nvSpPr>
        <p:spPr>
          <a:xfrm>
            <a:off x="365750" y="680925"/>
            <a:ext cx="2136900" cy="365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5c513134a0_0_101"/>
          <p:cNvSpPr/>
          <p:nvPr/>
        </p:nvSpPr>
        <p:spPr>
          <a:xfrm>
            <a:off x="490625" y="24260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g25c513134a0_0_101"/>
          <p:cNvPicPr preferRelativeResize="0"/>
          <p:nvPr/>
        </p:nvPicPr>
        <p:blipFill rotWithShape="1">
          <a:blip r:embed="rId3">
            <a:alphaModFix/>
          </a:blip>
          <a:srcRect b="0" l="0" r="0" t="0"/>
          <a:stretch/>
        </p:blipFill>
        <p:spPr>
          <a:xfrm>
            <a:off x="1039495" y="2423958"/>
            <a:ext cx="480927" cy="758294"/>
          </a:xfrm>
          <a:prstGeom prst="rect">
            <a:avLst/>
          </a:prstGeom>
          <a:noFill/>
          <a:ln>
            <a:noFill/>
          </a:ln>
        </p:spPr>
      </p:pic>
      <p:sp>
        <p:nvSpPr>
          <p:cNvPr id="559" name="Google Shape;559;g25c513134a0_0_101"/>
          <p:cNvSpPr/>
          <p:nvPr/>
        </p:nvSpPr>
        <p:spPr>
          <a:xfrm>
            <a:off x="1792893" y="24260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g25c513134a0_0_101"/>
          <p:cNvPicPr preferRelativeResize="0"/>
          <p:nvPr/>
        </p:nvPicPr>
        <p:blipFill rotWithShape="1">
          <a:blip r:embed="rId4">
            <a:alphaModFix/>
          </a:blip>
          <a:srcRect b="0" l="0" r="0" t="0"/>
          <a:stretch/>
        </p:blipFill>
        <p:spPr>
          <a:xfrm>
            <a:off x="2368875" y="2425988"/>
            <a:ext cx="480925" cy="754200"/>
          </a:xfrm>
          <a:prstGeom prst="rect">
            <a:avLst/>
          </a:prstGeom>
          <a:noFill/>
          <a:ln>
            <a:noFill/>
          </a:ln>
        </p:spPr>
      </p:pic>
      <p:sp>
        <p:nvSpPr>
          <p:cNvPr id="561" name="Google Shape;561;g25c513134a0_0_101"/>
          <p:cNvSpPr/>
          <p:nvPr/>
        </p:nvSpPr>
        <p:spPr>
          <a:xfrm>
            <a:off x="3095161" y="24260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g25c513134a0_0_101"/>
          <p:cNvPicPr preferRelativeResize="0"/>
          <p:nvPr/>
        </p:nvPicPr>
        <p:blipFill rotWithShape="1">
          <a:blip r:embed="rId5">
            <a:alphaModFix/>
          </a:blip>
          <a:srcRect b="0" l="0" r="0" t="0"/>
          <a:stretch/>
        </p:blipFill>
        <p:spPr>
          <a:xfrm>
            <a:off x="3698275" y="2537237"/>
            <a:ext cx="435925" cy="604521"/>
          </a:xfrm>
          <a:prstGeom prst="rect">
            <a:avLst/>
          </a:prstGeom>
          <a:noFill/>
          <a:ln>
            <a:noFill/>
          </a:ln>
        </p:spPr>
      </p:pic>
      <p:sp>
        <p:nvSpPr>
          <p:cNvPr id="563" name="Google Shape;563;g25c513134a0_0_101"/>
          <p:cNvSpPr/>
          <p:nvPr/>
        </p:nvSpPr>
        <p:spPr>
          <a:xfrm>
            <a:off x="4406670" y="24260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g25c513134a0_0_101"/>
          <p:cNvPicPr preferRelativeResize="0"/>
          <p:nvPr/>
        </p:nvPicPr>
        <p:blipFill rotWithShape="1">
          <a:blip r:embed="rId6">
            <a:alphaModFix/>
          </a:blip>
          <a:srcRect b="0" l="0" r="0" t="0"/>
          <a:stretch/>
        </p:blipFill>
        <p:spPr>
          <a:xfrm>
            <a:off x="5067983" y="2457475"/>
            <a:ext cx="310290" cy="491773"/>
          </a:xfrm>
          <a:prstGeom prst="rect">
            <a:avLst/>
          </a:prstGeom>
          <a:noFill/>
          <a:ln>
            <a:noFill/>
          </a:ln>
        </p:spPr>
      </p:pic>
      <p:pic>
        <p:nvPicPr>
          <p:cNvPr id="565" name="Google Shape;565;g25c513134a0_0_101"/>
          <p:cNvPicPr preferRelativeResize="0"/>
          <p:nvPr/>
        </p:nvPicPr>
        <p:blipFill rotWithShape="1">
          <a:blip r:embed="rId7">
            <a:alphaModFix/>
          </a:blip>
          <a:srcRect b="0" l="0" r="0" t="0"/>
          <a:stretch/>
        </p:blipFill>
        <p:spPr>
          <a:xfrm>
            <a:off x="4785833" y="3005839"/>
            <a:ext cx="998161" cy="157750"/>
          </a:xfrm>
          <a:prstGeom prst="rect">
            <a:avLst/>
          </a:prstGeom>
          <a:noFill/>
          <a:ln>
            <a:noFill/>
          </a:ln>
        </p:spPr>
      </p:pic>
      <p:sp>
        <p:nvSpPr>
          <p:cNvPr id="566" name="Google Shape;566;g25c513134a0_0_101"/>
          <p:cNvSpPr/>
          <p:nvPr/>
        </p:nvSpPr>
        <p:spPr>
          <a:xfrm>
            <a:off x="5718207" y="24260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g25c513134a0_0_101"/>
          <p:cNvPicPr preferRelativeResize="0"/>
          <p:nvPr/>
        </p:nvPicPr>
        <p:blipFill rotWithShape="1">
          <a:blip r:embed="rId8">
            <a:alphaModFix/>
          </a:blip>
          <a:srcRect b="0" l="0" r="0" t="0"/>
          <a:stretch/>
        </p:blipFill>
        <p:spPr>
          <a:xfrm>
            <a:off x="6168940" y="2426035"/>
            <a:ext cx="665874" cy="940165"/>
          </a:xfrm>
          <a:prstGeom prst="rect">
            <a:avLst/>
          </a:prstGeom>
          <a:noFill/>
          <a:ln>
            <a:noFill/>
          </a:ln>
        </p:spPr>
      </p:pic>
      <p:sp>
        <p:nvSpPr>
          <p:cNvPr id="568" name="Google Shape;568;g25c513134a0_0_101"/>
          <p:cNvSpPr/>
          <p:nvPr/>
        </p:nvSpPr>
        <p:spPr>
          <a:xfrm>
            <a:off x="7020475" y="24260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g25c513134a0_0_101"/>
          <p:cNvPicPr preferRelativeResize="0"/>
          <p:nvPr/>
        </p:nvPicPr>
        <p:blipFill rotWithShape="1">
          <a:blip r:embed="rId9">
            <a:alphaModFix/>
          </a:blip>
          <a:srcRect b="0" l="0" r="0" t="0"/>
          <a:stretch/>
        </p:blipFill>
        <p:spPr>
          <a:xfrm>
            <a:off x="7422105" y="2514050"/>
            <a:ext cx="829771" cy="650897"/>
          </a:xfrm>
          <a:prstGeom prst="rect">
            <a:avLst/>
          </a:prstGeom>
          <a:noFill/>
          <a:ln>
            <a:noFill/>
          </a:ln>
        </p:spPr>
      </p:pic>
      <p:sp>
        <p:nvSpPr>
          <p:cNvPr id="570" name="Google Shape;570;g25c513134a0_0_101"/>
          <p:cNvSpPr txBox="1"/>
          <p:nvPr/>
        </p:nvSpPr>
        <p:spPr>
          <a:xfrm>
            <a:off x="-150" y="1107075"/>
            <a:ext cx="91440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What if we add security everywhere?</a:t>
            </a:r>
            <a:endParaRPr b="0" i="0" sz="3700" u="none" cap="none" strike="noStrike">
              <a:solidFill>
                <a:schemeClr val="lt2"/>
              </a:solidFill>
              <a:latin typeface="Roboto Medium"/>
              <a:ea typeface="Roboto Medium"/>
              <a:cs typeface="Roboto Medium"/>
              <a:sym typeface="Roboto Medium"/>
            </a:endParaRPr>
          </a:p>
        </p:txBody>
      </p:sp>
      <p:sp>
        <p:nvSpPr>
          <p:cNvPr id="571" name="Google Shape;571;g25c513134a0_0_101"/>
          <p:cNvSpPr/>
          <p:nvPr/>
        </p:nvSpPr>
        <p:spPr>
          <a:xfrm>
            <a:off x="56425" y="1937050"/>
            <a:ext cx="9144000" cy="1918200"/>
          </a:xfrm>
          <a:prstGeom prst="ellipse">
            <a:avLst/>
          </a:prstGeom>
          <a:noFill/>
          <a:ln cap="flat" cmpd="sng" w="1143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8"/>
          <p:cNvSpPr/>
          <p:nvPr/>
        </p:nvSpPr>
        <p:spPr>
          <a:xfrm>
            <a:off x="490625" y="33475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28"/>
          <p:cNvPicPr preferRelativeResize="0"/>
          <p:nvPr/>
        </p:nvPicPr>
        <p:blipFill rotWithShape="1">
          <a:blip r:embed="rId3">
            <a:alphaModFix/>
          </a:blip>
          <a:srcRect b="0" l="0" r="0" t="0"/>
          <a:stretch/>
        </p:blipFill>
        <p:spPr>
          <a:xfrm>
            <a:off x="1039495" y="3345458"/>
            <a:ext cx="480927" cy="758294"/>
          </a:xfrm>
          <a:prstGeom prst="rect">
            <a:avLst/>
          </a:prstGeom>
          <a:noFill/>
          <a:ln>
            <a:noFill/>
          </a:ln>
        </p:spPr>
      </p:pic>
      <p:sp>
        <p:nvSpPr>
          <p:cNvPr id="578" name="Google Shape;578;p28"/>
          <p:cNvSpPr/>
          <p:nvPr/>
        </p:nvSpPr>
        <p:spPr>
          <a:xfrm>
            <a:off x="1792893" y="33475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9" name="Google Shape;579;p28"/>
          <p:cNvPicPr preferRelativeResize="0"/>
          <p:nvPr/>
        </p:nvPicPr>
        <p:blipFill rotWithShape="1">
          <a:blip r:embed="rId4">
            <a:alphaModFix/>
          </a:blip>
          <a:srcRect b="0" l="0" r="0" t="0"/>
          <a:stretch/>
        </p:blipFill>
        <p:spPr>
          <a:xfrm>
            <a:off x="2368875" y="3347488"/>
            <a:ext cx="480925" cy="754200"/>
          </a:xfrm>
          <a:prstGeom prst="rect">
            <a:avLst/>
          </a:prstGeom>
          <a:noFill/>
          <a:ln>
            <a:noFill/>
          </a:ln>
        </p:spPr>
      </p:pic>
      <p:sp>
        <p:nvSpPr>
          <p:cNvPr id="580" name="Google Shape;580;p28"/>
          <p:cNvSpPr/>
          <p:nvPr/>
        </p:nvSpPr>
        <p:spPr>
          <a:xfrm>
            <a:off x="3095161" y="33475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1" name="Google Shape;581;p28"/>
          <p:cNvPicPr preferRelativeResize="0"/>
          <p:nvPr/>
        </p:nvPicPr>
        <p:blipFill rotWithShape="1">
          <a:blip r:embed="rId5">
            <a:alphaModFix/>
          </a:blip>
          <a:srcRect b="0" l="0" r="0" t="0"/>
          <a:stretch/>
        </p:blipFill>
        <p:spPr>
          <a:xfrm>
            <a:off x="3698275" y="3458737"/>
            <a:ext cx="435925" cy="604521"/>
          </a:xfrm>
          <a:prstGeom prst="rect">
            <a:avLst/>
          </a:prstGeom>
          <a:noFill/>
          <a:ln>
            <a:noFill/>
          </a:ln>
        </p:spPr>
      </p:pic>
      <p:sp>
        <p:nvSpPr>
          <p:cNvPr id="582" name="Google Shape;582;p28"/>
          <p:cNvSpPr/>
          <p:nvPr/>
        </p:nvSpPr>
        <p:spPr>
          <a:xfrm>
            <a:off x="4406670" y="33475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28"/>
          <p:cNvPicPr preferRelativeResize="0"/>
          <p:nvPr/>
        </p:nvPicPr>
        <p:blipFill rotWithShape="1">
          <a:blip r:embed="rId6">
            <a:alphaModFix/>
          </a:blip>
          <a:srcRect b="0" l="0" r="0" t="0"/>
          <a:stretch/>
        </p:blipFill>
        <p:spPr>
          <a:xfrm>
            <a:off x="5067983" y="3378975"/>
            <a:ext cx="310290" cy="491773"/>
          </a:xfrm>
          <a:prstGeom prst="rect">
            <a:avLst/>
          </a:prstGeom>
          <a:noFill/>
          <a:ln>
            <a:noFill/>
          </a:ln>
        </p:spPr>
      </p:pic>
      <p:pic>
        <p:nvPicPr>
          <p:cNvPr id="584" name="Google Shape;584;p28"/>
          <p:cNvPicPr preferRelativeResize="0"/>
          <p:nvPr/>
        </p:nvPicPr>
        <p:blipFill rotWithShape="1">
          <a:blip r:embed="rId7">
            <a:alphaModFix/>
          </a:blip>
          <a:srcRect b="0" l="0" r="0" t="0"/>
          <a:stretch/>
        </p:blipFill>
        <p:spPr>
          <a:xfrm>
            <a:off x="4785833" y="3927339"/>
            <a:ext cx="998161" cy="157750"/>
          </a:xfrm>
          <a:prstGeom prst="rect">
            <a:avLst/>
          </a:prstGeom>
          <a:noFill/>
          <a:ln>
            <a:noFill/>
          </a:ln>
        </p:spPr>
      </p:pic>
      <p:sp>
        <p:nvSpPr>
          <p:cNvPr id="585" name="Google Shape;585;p28"/>
          <p:cNvSpPr/>
          <p:nvPr/>
        </p:nvSpPr>
        <p:spPr>
          <a:xfrm>
            <a:off x="5718207" y="33475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6" name="Google Shape;586;p28"/>
          <p:cNvPicPr preferRelativeResize="0"/>
          <p:nvPr/>
        </p:nvPicPr>
        <p:blipFill rotWithShape="1">
          <a:blip r:embed="rId8">
            <a:alphaModFix/>
          </a:blip>
          <a:srcRect b="0" l="0" r="0" t="0"/>
          <a:stretch/>
        </p:blipFill>
        <p:spPr>
          <a:xfrm>
            <a:off x="6168940" y="3347535"/>
            <a:ext cx="665874" cy="940165"/>
          </a:xfrm>
          <a:prstGeom prst="rect">
            <a:avLst/>
          </a:prstGeom>
          <a:noFill/>
          <a:ln>
            <a:noFill/>
          </a:ln>
        </p:spPr>
      </p:pic>
      <p:sp>
        <p:nvSpPr>
          <p:cNvPr id="587" name="Google Shape;587;p28"/>
          <p:cNvSpPr/>
          <p:nvPr/>
        </p:nvSpPr>
        <p:spPr>
          <a:xfrm>
            <a:off x="7020475" y="33475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8" name="Google Shape;588;p28"/>
          <p:cNvPicPr preferRelativeResize="0"/>
          <p:nvPr/>
        </p:nvPicPr>
        <p:blipFill rotWithShape="1">
          <a:blip r:embed="rId9">
            <a:alphaModFix/>
          </a:blip>
          <a:srcRect b="0" l="0" r="0" t="0"/>
          <a:stretch/>
        </p:blipFill>
        <p:spPr>
          <a:xfrm>
            <a:off x="7422105" y="3435550"/>
            <a:ext cx="829771" cy="650897"/>
          </a:xfrm>
          <a:prstGeom prst="rect">
            <a:avLst/>
          </a:prstGeom>
          <a:noFill/>
          <a:ln>
            <a:noFill/>
          </a:ln>
        </p:spPr>
      </p:pic>
      <p:sp>
        <p:nvSpPr>
          <p:cNvPr id="589" name="Google Shape;589;p28"/>
          <p:cNvSpPr txBox="1"/>
          <p:nvPr/>
        </p:nvSpPr>
        <p:spPr>
          <a:xfrm>
            <a:off x="1083450" y="365750"/>
            <a:ext cx="6977100" cy="246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Shifting Left = </a:t>
            </a:r>
            <a:br>
              <a:rPr b="0" i="0" lang="en" sz="3700" u="none" cap="none" strike="noStrike">
                <a:solidFill>
                  <a:schemeClr val="lt2"/>
                </a:solidFill>
                <a:latin typeface="Roboto Medium"/>
                <a:ea typeface="Roboto Medium"/>
                <a:cs typeface="Roboto Medium"/>
                <a:sym typeface="Roboto Medium"/>
              </a:rPr>
            </a:br>
            <a:r>
              <a:rPr b="0" i="0" lang="en" sz="3700" u="none" cap="none" strike="noStrike">
                <a:solidFill>
                  <a:schemeClr val="lt2"/>
                </a:solidFill>
                <a:latin typeface="Roboto Medium"/>
                <a:ea typeface="Roboto Medium"/>
                <a:cs typeface="Roboto Medium"/>
                <a:sym typeface="Roboto Medium"/>
              </a:rPr>
              <a:t>Introducing Security Earlier In The Software Development Lifecycle </a:t>
            </a:r>
            <a:endParaRPr b="0" i="0" sz="3700" u="none" cap="none" strike="noStrike">
              <a:solidFill>
                <a:schemeClr val="lt2"/>
              </a:solidFill>
              <a:latin typeface="Roboto Medium"/>
              <a:ea typeface="Roboto Medium"/>
              <a:cs typeface="Roboto Medium"/>
              <a:sym typeface="Robot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9"/>
          <p:cNvSpPr txBox="1"/>
          <p:nvPr/>
        </p:nvSpPr>
        <p:spPr>
          <a:xfrm>
            <a:off x="1083450" y="365750"/>
            <a:ext cx="6977100" cy="132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DevSecOps</a:t>
            </a:r>
            <a:endParaRPr b="0" i="0" sz="3700" u="none" cap="none" strike="noStrike">
              <a:solidFill>
                <a:schemeClr val="lt2"/>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DevOps + Security</a:t>
            </a:r>
            <a:endParaRPr b="0" i="0" sz="3700" u="none" cap="none" strike="noStrike">
              <a:solidFill>
                <a:schemeClr val="lt2"/>
              </a:solidFill>
              <a:latin typeface="Roboto Medium"/>
              <a:ea typeface="Roboto Medium"/>
              <a:cs typeface="Roboto Medium"/>
              <a:sym typeface="Roboto Medium"/>
            </a:endParaRPr>
          </a:p>
        </p:txBody>
      </p:sp>
      <p:pic>
        <p:nvPicPr>
          <p:cNvPr id="595" name="Google Shape;595;p29"/>
          <p:cNvPicPr preferRelativeResize="0"/>
          <p:nvPr/>
        </p:nvPicPr>
        <p:blipFill rotWithShape="1">
          <a:blip r:embed="rId3">
            <a:alphaModFix/>
          </a:blip>
          <a:srcRect b="0" l="0" r="0" t="0"/>
          <a:stretch/>
        </p:blipFill>
        <p:spPr>
          <a:xfrm>
            <a:off x="1930280" y="1908825"/>
            <a:ext cx="5283425" cy="2995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30"/>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601" name="Google Shape;601;p30"/>
          <p:cNvSpPr txBox="1"/>
          <p:nvPr>
            <p:ph idx="4294967295" type="title"/>
          </p:nvPr>
        </p:nvSpPr>
        <p:spPr>
          <a:xfrm>
            <a:off x="67950" y="277325"/>
            <a:ext cx="9008100" cy="908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100">
                <a:solidFill>
                  <a:schemeClr val="lt1"/>
                </a:solidFill>
              </a:rPr>
              <a:t>In the best organizations developers outnumber security team members 100:1 </a:t>
            </a:r>
            <a:br>
              <a:rPr lang="en" sz="3100">
                <a:solidFill>
                  <a:schemeClr val="lt1"/>
                </a:solidFill>
              </a:rPr>
            </a:br>
            <a:br>
              <a:rPr lang="en" sz="2400">
                <a:solidFill>
                  <a:schemeClr val="lt1"/>
                </a:solidFill>
              </a:rPr>
            </a:br>
            <a:r>
              <a:rPr lang="en" sz="2400">
                <a:solidFill>
                  <a:schemeClr val="lt1"/>
                </a:solidFill>
              </a:rPr>
              <a:t>											- Alex Rice, HackerOne</a:t>
            </a:r>
            <a:r>
              <a:rPr lang="en" sz="2400"/>
              <a:t>              </a:t>
            </a:r>
            <a:r>
              <a:rPr lang="en" sz="2400">
                <a:solidFill>
                  <a:srgbClr val="6B97FF"/>
                </a:solidFill>
              </a:rPr>
              <a:t>				       	                  	 			#Security@2022</a:t>
            </a:r>
            <a:br>
              <a:rPr lang="en" sz="2400"/>
            </a:br>
            <a:br>
              <a:rPr lang="en" sz="2400"/>
            </a:br>
            <a:r>
              <a:rPr lang="en" sz="3000">
                <a:solidFill>
                  <a:srgbClr val="C9DAF8"/>
                </a:solidFill>
              </a:rPr>
              <a:t>🕺🕺🕺🕺🕺🕺🕺🕺🕺🕺🕺🕺🕺🕺🕺🕺🕺🕺🕺🕺</a:t>
            </a:r>
            <a:endParaRPr sz="3000">
              <a:solidFill>
                <a:srgbClr val="C9DAF8"/>
              </a:solidFill>
            </a:endParaRPr>
          </a:p>
          <a:p>
            <a:pPr indent="0" lvl="0" marL="0" rtl="0" algn="l">
              <a:lnSpc>
                <a:spcPct val="85000"/>
              </a:lnSpc>
              <a:spcBef>
                <a:spcPts val="0"/>
              </a:spcBef>
              <a:spcAft>
                <a:spcPts val="0"/>
              </a:spcAft>
              <a:buSzPts val="2600"/>
              <a:buNone/>
            </a:pPr>
            <a:r>
              <a:rPr lang="en" sz="3000">
                <a:solidFill>
                  <a:srgbClr val="C9DAF8"/>
                </a:solidFill>
              </a:rPr>
              <a:t>🕺🕺🕺🕺🕺🕺🕺🕺🕺🕺🕺🕺🕺🕺🕺🕺🕺🕺🕺🕺</a:t>
            </a:r>
            <a:endParaRPr sz="3000">
              <a:solidFill>
                <a:srgbClr val="C9DAF8"/>
              </a:solidFill>
            </a:endParaRPr>
          </a:p>
          <a:p>
            <a:pPr indent="0" lvl="0" marL="0" rtl="0" algn="l">
              <a:lnSpc>
                <a:spcPct val="85000"/>
              </a:lnSpc>
              <a:spcBef>
                <a:spcPts val="0"/>
              </a:spcBef>
              <a:spcAft>
                <a:spcPts val="0"/>
              </a:spcAft>
              <a:buSzPts val="2600"/>
              <a:buNone/>
            </a:pPr>
            <a:r>
              <a:rPr lang="en" sz="3000">
                <a:solidFill>
                  <a:srgbClr val="C9DAF8"/>
                </a:solidFill>
              </a:rPr>
              <a:t>🕺🕺🕺🕺🕺🕺🕺🕺🕺🕺🕺🕺🕺🕺🕺🕺🕺🕺🕺🕺🚨</a:t>
            </a:r>
            <a:endParaRPr sz="3000">
              <a:solidFill>
                <a:srgbClr val="C9DAF8"/>
              </a:solidFill>
            </a:endParaRPr>
          </a:p>
          <a:p>
            <a:pPr indent="0" lvl="0" marL="0" rtl="0" algn="l">
              <a:lnSpc>
                <a:spcPct val="85000"/>
              </a:lnSpc>
              <a:spcBef>
                <a:spcPts val="0"/>
              </a:spcBef>
              <a:spcAft>
                <a:spcPts val="0"/>
              </a:spcAft>
              <a:buSzPts val="2600"/>
              <a:buNone/>
            </a:pPr>
            <a:r>
              <a:rPr lang="en" sz="3000">
                <a:solidFill>
                  <a:srgbClr val="C9DAF8"/>
                </a:solidFill>
              </a:rPr>
              <a:t>🕺🕺🕺🕺🕺🕺🕺🕺🕺🕺🕺🕺🕺🕺🕺🕺🕺🕺🕺🕺</a:t>
            </a:r>
            <a:endParaRPr sz="3000">
              <a:solidFill>
                <a:srgbClr val="C9DAF8"/>
              </a:solidFill>
            </a:endParaRPr>
          </a:p>
          <a:p>
            <a:pPr indent="0" lvl="0" marL="0" rtl="0" algn="l">
              <a:lnSpc>
                <a:spcPct val="85000"/>
              </a:lnSpc>
              <a:spcBef>
                <a:spcPts val="0"/>
              </a:spcBef>
              <a:spcAft>
                <a:spcPts val="0"/>
              </a:spcAft>
              <a:buSzPts val="2600"/>
              <a:buNone/>
            </a:pPr>
            <a:r>
              <a:rPr lang="en" sz="3000">
                <a:solidFill>
                  <a:srgbClr val="C9DAF8"/>
                </a:solidFill>
              </a:rPr>
              <a:t>🕺🕺🕺🕺🕺🕺🕺🕺🕺🕺🕺🕺🕺🕺🕺🕺🕺🕺🕺🕺</a:t>
            </a:r>
            <a:endParaRPr sz="30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1"/>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a:solidFill>
                  <a:schemeClr val="lt1"/>
                </a:solidFill>
              </a:rPr>
              <a:t>Some people interpreted "Shift Left!" </a:t>
            </a:r>
            <a:endParaRPr>
              <a:solidFill>
                <a:schemeClr val="lt1"/>
              </a:solidFill>
            </a:endParaRPr>
          </a:p>
          <a:p>
            <a:pPr indent="0" lvl="0" marL="0" rtl="0" algn="ctr">
              <a:lnSpc>
                <a:spcPct val="85000"/>
              </a:lnSpc>
              <a:spcBef>
                <a:spcPts val="0"/>
              </a:spcBef>
              <a:spcAft>
                <a:spcPts val="0"/>
              </a:spcAft>
              <a:buSzPts val="3600"/>
              <a:buNone/>
            </a:pPr>
            <a:r>
              <a:rPr lang="en">
                <a:solidFill>
                  <a:schemeClr val="lt1"/>
                </a:solidFill>
              </a:rPr>
              <a:t>to mean</a:t>
            </a:r>
            <a:endParaRPr>
              <a:solidFill>
                <a:schemeClr val="lt1"/>
              </a:solidFill>
            </a:endParaRPr>
          </a:p>
          <a:p>
            <a:pPr indent="0" lvl="0" marL="0" rtl="0" algn="ctr">
              <a:lnSpc>
                <a:spcPct val="85000"/>
              </a:lnSpc>
              <a:spcBef>
                <a:spcPts val="0"/>
              </a:spcBef>
              <a:spcAft>
                <a:spcPts val="0"/>
              </a:spcAft>
              <a:buSzPts val="3600"/>
              <a:buNone/>
            </a:pPr>
            <a:r>
              <a:rPr lang="en">
                <a:solidFill>
                  <a:schemeClr val="lt1"/>
                </a:solidFill>
              </a:rPr>
              <a:t>Put everyone on the security team!</a:t>
            </a:r>
            <a:endParaRPr/>
          </a:p>
        </p:txBody>
      </p:sp>
      <p:pic>
        <p:nvPicPr>
          <p:cNvPr id="607" name="Google Shape;607;p31"/>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32"/>
          <p:cNvPicPr preferRelativeResize="0"/>
          <p:nvPr/>
        </p:nvPicPr>
        <p:blipFill rotWithShape="1">
          <a:blip r:embed="rId3">
            <a:alphaModFix/>
          </a:blip>
          <a:srcRect b="0" l="0" r="0" t="0"/>
          <a:stretch/>
        </p:blipFill>
        <p:spPr>
          <a:xfrm>
            <a:off x="2325275" y="78450"/>
            <a:ext cx="4493439" cy="4838704"/>
          </a:xfrm>
          <a:prstGeom prst="rect">
            <a:avLst/>
          </a:prstGeom>
          <a:noFill/>
          <a:ln>
            <a:noFill/>
          </a:ln>
        </p:spPr>
      </p:pic>
      <p:sp>
        <p:nvSpPr>
          <p:cNvPr id="613" name="Google Shape;613;p32"/>
          <p:cNvSpPr txBox="1"/>
          <p:nvPr/>
        </p:nvSpPr>
        <p:spPr>
          <a:xfrm>
            <a:off x="2991975" y="4209150"/>
            <a:ext cx="3518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rgbClr val="000000"/>
                </a:solidFill>
                <a:latin typeface="Arial"/>
                <a:ea typeface="Arial"/>
                <a:cs typeface="Arial"/>
                <a:sym typeface="Arial"/>
              </a:rPr>
              <a:t>DEVELOPER</a:t>
            </a:r>
            <a:endParaRPr b="0" i="0" sz="42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33"/>
          <p:cNvPicPr preferRelativeResize="0"/>
          <p:nvPr/>
        </p:nvPicPr>
        <p:blipFill rotWithShape="1">
          <a:blip r:embed="rId3">
            <a:alphaModFix/>
          </a:blip>
          <a:srcRect b="0" l="0" r="0" t="0"/>
          <a:stretch/>
        </p:blipFill>
        <p:spPr>
          <a:xfrm>
            <a:off x="2955200" y="324913"/>
            <a:ext cx="2794750" cy="922925"/>
          </a:xfrm>
          <a:prstGeom prst="rect">
            <a:avLst/>
          </a:prstGeom>
          <a:noFill/>
          <a:ln>
            <a:noFill/>
          </a:ln>
        </p:spPr>
      </p:pic>
      <p:pic>
        <p:nvPicPr>
          <p:cNvPr id="619" name="Google Shape;619;p33"/>
          <p:cNvPicPr preferRelativeResize="0"/>
          <p:nvPr/>
        </p:nvPicPr>
        <p:blipFill rotWithShape="1">
          <a:blip r:embed="rId4">
            <a:alphaModFix/>
          </a:blip>
          <a:srcRect b="0" l="0" r="0" t="0"/>
          <a:stretch/>
        </p:blipFill>
        <p:spPr>
          <a:xfrm>
            <a:off x="1723888" y="1680900"/>
            <a:ext cx="1666024" cy="2685100"/>
          </a:xfrm>
          <a:prstGeom prst="rect">
            <a:avLst/>
          </a:prstGeom>
          <a:noFill/>
          <a:ln>
            <a:noFill/>
          </a:ln>
        </p:spPr>
      </p:pic>
      <p:pic>
        <p:nvPicPr>
          <p:cNvPr id="620" name="Google Shape;620;p33"/>
          <p:cNvPicPr preferRelativeResize="0"/>
          <p:nvPr/>
        </p:nvPicPr>
        <p:blipFill rotWithShape="1">
          <a:blip r:embed="rId5">
            <a:alphaModFix/>
          </a:blip>
          <a:srcRect b="0" l="0" r="0" t="0"/>
          <a:stretch/>
        </p:blipFill>
        <p:spPr>
          <a:xfrm>
            <a:off x="4626650" y="2043394"/>
            <a:ext cx="3018874" cy="1960100"/>
          </a:xfrm>
          <a:prstGeom prst="rect">
            <a:avLst/>
          </a:prstGeom>
          <a:noFill/>
          <a:ln>
            <a:noFill/>
          </a:ln>
        </p:spPr>
      </p:pic>
      <p:pic>
        <p:nvPicPr>
          <p:cNvPr id="621" name="Google Shape;621;p33"/>
          <p:cNvPicPr preferRelativeResize="0"/>
          <p:nvPr/>
        </p:nvPicPr>
        <p:blipFill rotWithShape="1">
          <a:blip r:embed="rId6">
            <a:alphaModFix/>
          </a:blip>
          <a:srcRect b="0" l="0" r="0" t="0"/>
          <a:stretch/>
        </p:blipFill>
        <p:spPr>
          <a:xfrm>
            <a:off x="5749950" y="533850"/>
            <a:ext cx="1527099" cy="1875425"/>
          </a:xfrm>
          <a:prstGeom prst="rect">
            <a:avLst/>
          </a:prstGeom>
          <a:noFill/>
          <a:ln>
            <a:noFill/>
          </a:ln>
        </p:spPr>
      </p:pic>
      <p:pic>
        <p:nvPicPr>
          <p:cNvPr id="622" name="Google Shape;622;p33"/>
          <p:cNvPicPr preferRelativeResize="0"/>
          <p:nvPr/>
        </p:nvPicPr>
        <p:blipFill rotWithShape="1">
          <a:blip r:embed="rId6">
            <a:alphaModFix/>
          </a:blip>
          <a:srcRect b="0" l="0" r="0" t="0"/>
          <a:stretch/>
        </p:blipFill>
        <p:spPr>
          <a:xfrm>
            <a:off x="1862804" y="3055176"/>
            <a:ext cx="1527099" cy="1875402"/>
          </a:xfrm>
          <a:prstGeom prst="rect">
            <a:avLst/>
          </a:prstGeom>
          <a:noFill/>
          <a:ln>
            <a:noFill/>
          </a:ln>
        </p:spPr>
      </p:pic>
      <p:pic>
        <p:nvPicPr>
          <p:cNvPr id="623" name="Google Shape;623;p33"/>
          <p:cNvPicPr preferRelativeResize="0"/>
          <p:nvPr/>
        </p:nvPicPr>
        <p:blipFill rotWithShape="1">
          <a:blip r:embed="rId6">
            <a:alphaModFix/>
          </a:blip>
          <a:srcRect b="0" l="0" r="0" t="0"/>
          <a:stretch/>
        </p:blipFill>
        <p:spPr>
          <a:xfrm>
            <a:off x="3099550" y="152400"/>
            <a:ext cx="1527099" cy="1875433"/>
          </a:xfrm>
          <a:prstGeom prst="rect">
            <a:avLst/>
          </a:prstGeom>
          <a:noFill/>
          <a:ln>
            <a:noFill/>
          </a:ln>
        </p:spPr>
      </p:pic>
      <p:pic>
        <p:nvPicPr>
          <p:cNvPr id="624" name="Google Shape;624;p33"/>
          <p:cNvPicPr preferRelativeResize="0"/>
          <p:nvPr/>
        </p:nvPicPr>
        <p:blipFill rotWithShape="1">
          <a:blip r:embed="rId6">
            <a:alphaModFix/>
          </a:blip>
          <a:srcRect b="0" l="0" r="0" t="0"/>
          <a:stretch/>
        </p:blipFill>
        <p:spPr>
          <a:xfrm>
            <a:off x="4275190" y="1680900"/>
            <a:ext cx="2056675" cy="252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34"/>
          <p:cNvPicPr preferRelativeResize="0"/>
          <p:nvPr/>
        </p:nvPicPr>
        <p:blipFill rotWithShape="1">
          <a:blip r:embed="rId3">
            <a:alphaModFix/>
          </a:blip>
          <a:srcRect b="0" l="0" r="0" t="0"/>
          <a:stretch/>
        </p:blipFill>
        <p:spPr>
          <a:xfrm>
            <a:off x="152400" y="388625"/>
            <a:ext cx="2794750" cy="922925"/>
          </a:xfrm>
          <a:prstGeom prst="rect">
            <a:avLst/>
          </a:prstGeom>
          <a:noFill/>
          <a:ln>
            <a:noFill/>
          </a:ln>
        </p:spPr>
      </p:pic>
      <p:pic>
        <p:nvPicPr>
          <p:cNvPr id="630" name="Google Shape;630;p34"/>
          <p:cNvPicPr preferRelativeResize="0"/>
          <p:nvPr/>
        </p:nvPicPr>
        <p:blipFill rotWithShape="1">
          <a:blip r:embed="rId4">
            <a:alphaModFix/>
          </a:blip>
          <a:srcRect b="0" l="0" r="0" t="0"/>
          <a:stretch/>
        </p:blipFill>
        <p:spPr>
          <a:xfrm>
            <a:off x="716763" y="1808450"/>
            <a:ext cx="1666024" cy="2685100"/>
          </a:xfrm>
          <a:prstGeom prst="rect">
            <a:avLst/>
          </a:prstGeom>
          <a:noFill/>
          <a:ln>
            <a:noFill/>
          </a:ln>
        </p:spPr>
      </p:pic>
      <p:pic>
        <p:nvPicPr>
          <p:cNvPr id="631" name="Google Shape;631;p34"/>
          <p:cNvPicPr preferRelativeResize="0"/>
          <p:nvPr/>
        </p:nvPicPr>
        <p:blipFill rotWithShape="1">
          <a:blip r:embed="rId5">
            <a:alphaModFix/>
          </a:blip>
          <a:srcRect b="0" l="0" r="0" t="0"/>
          <a:stretch/>
        </p:blipFill>
        <p:spPr>
          <a:xfrm>
            <a:off x="4919350" y="2794769"/>
            <a:ext cx="3018874" cy="1960100"/>
          </a:xfrm>
          <a:prstGeom prst="rect">
            <a:avLst/>
          </a:prstGeom>
          <a:noFill/>
          <a:ln>
            <a:noFill/>
          </a:ln>
        </p:spPr>
      </p:pic>
      <p:pic>
        <p:nvPicPr>
          <p:cNvPr id="632" name="Google Shape;632;p34"/>
          <p:cNvPicPr preferRelativeResize="0"/>
          <p:nvPr/>
        </p:nvPicPr>
        <p:blipFill rotWithShape="1">
          <a:blip r:embed="rId6">
            <a:alphaModFix/>
          </a:blip>
          <a:srcRect b="0" l="0" r="0" t="0"/>
          <a:stretch/>
        </p:blipFill>
        <p:spPr>
          <a:xfrm>
            <a:off x="5749950" y="533850"/>
            <a:ext cx="1527099" cy="1875425"/>
          </a:xfrm>
          <a:prstGeom prst="rect">
            <a:avLst/>
          </a:prstGeom>
          <a:noFill/>
          <a:ln>
            <a:noFill/>
          </a:ln>
        </p:spPr>
      </p:pic>
      <p:pic>
        <p:nvPicPr>
          <p:cNvPr id="633" name="Google Shape;633;p34"/>
          <p:cNvPicPr preferRelativeResize="0"/>
          <p:nvPr/>
        </p:nvPicPr>
        <p:blipFill rotWithShape="1">
          <a:blip r:embed="rId6">
            <a:alphaModFix/>
          </a:blip>
          <a:srcRect b="0" l="0" r="0" t="0"/>
          <a:stretch/>
        </p:blipFill>
        <p:spPr>
          <a:xfrm>
            <a:off x="1862804" y="3055176"/>
            <a:ext cx="1527099" cy="1875402"/>
          </a:xfrm>
          <a:prstGeom prst="rect">
            <a:avLst/>
          </a:prstGeom>
          <a:noFill/>
          <a:ln>
            <a:noFill/>
          </a:ln>
        </p:spPr>
      </p:pic>
      <p:pic>
        <p:nvPicPr>
          <p:cNvPr id="634" name="Google Shape;634;p34"/>
          <p:cNvPicPr preferRelativeResize="0"/>
          <p:nvPr/>
        </p:nvPicPr>
        <p:blipFill rotWithShape="1">
          <a:blip r:embed="rId6">
            <a:alphaModFix/>
          </a:blip>
          <a:srcRect b="0" l="0" r="0" t="0"/>
          <a:stretch/>
        </p:blipFill>
        <p:spPr>
          <a:xfrm>
            <a:off x="3099550" y="152400"/>
            <a:ext cx="1527099" cy="1875433"/>
          </a:xfrm>
          <a:prstGeom prst="rect">
            <a:avLst/>
          </a:prstGeom>
          <a:noFill/>
          <a:ln>
            <a:noFill/>
          </a:ln>
        </p:spPr>
      </p:pic>
      <p:pic>
        <p:nvPicPr>
          <p:cNvPr id="635" name="Google Shape;635;p34"/>
          <p:cNvPicPr preferRelativeResize="0"/>
          <p:nvPr/>
        </p:nvPicPr>
        <p:blipFill rotWithShape="1">
          <a:blip r:embed="rId6">
            <a:alphaModFix/>
          </a:blip>
          <a:srcRect b="0" l="0" r="0" t="0"/>
          <a:stretch/>
        </p:blipFill>
        <p:spPr>
          <a:xfrm>
            <a:off x="4275190" y="1680900"/>
            <a:ext cx="2056675" cy="2525800"/>
          </a:xfrm>
          <a:prstGeom prst="rect">
            <a:avLst/>
          </a:prstGeom>
          <a:noFill/>
          <a:ln>
            <a:noFill/>
          </a:ln>
        </p:spPr>
      </p:pic>
      <p:pic>
        <p:nvPicPr>
          <p:cNvPr id="636" name="Google Shape;636;p34"/>
          <p:cNvPicPr preferRelativeResize="0"/>
          <p:nvPr/>
        </p:nvPicPr>
        <p:blipFill rotWithShape="1">
          <a:blip r:embed="rId6">
            <a:alphaModFix/>
          </a:blip>
          <a:srcRect b="0" l="0" r="0" t="0"/>
          <a:stretch/>
        </p:blipFill>
        <p:spPr>
          <a:xfrm>
            <a:off x="954277" y="1311551"/>
            <a:ext cx="825651" cy="1013975"/>
          </a:xfrm>
          <a:prstGeom prst="rect">
            <a:avLst/>
          </a:prstGeom>
          <a:noFill/>
          <a:ln>
            <a:noFill/>
          </a:ln>
        </p:spPr>
      </p:pic>
      <p:pic>
        <p:nvPicPr>
          <p:cNvPr id="637" name="Google Shape;637;p34"/>
          <p:cNvPicPr preferRelativeResize="0"/>
          <p:nvPr/>
        </p:nvPicPr>
        <p:blipFill rotWithShape="1">
          <a:blip r:embed="rId6">
            <a:alphaModFix/>
          </a:blip>
          <a:srcRect b="0" l="0" r="0" t="0"/>
          <a:stretch/>
        </p:blipFill>
        <p:spPr>
          <a:xfrm>
            <a:off x="2440177" y="903651"/>
            <a:ext cx="825651" cy="1013975"/>
          </a:xfrm>
          <a:prstGeom prst="rect">
            <a:avLst/>
          </a:prstGeom>
          <a:noFill/>
          <a:ln>
            <a:noFill/>
          </a:ln>
        </p:spPr>
      </p:pic>
      <p:pic>
        <p:nvPicPr>
          <p:cNvPr id="638" name="Google Shape;638;p34"/>
          <p:cNvPicPr preferRelativeResize="0"/>
          <p:nvPr/>
        </p:nvPicPr>
        <p:blipFill rotWithShape="1">
          <a:blip r:embed="rId6">
            <a:alphaModFix/>
          </a:blip>
          <a:srcRect b="0" l="0" r="0" t="0"/>
          <a:stretch/>
        </p:blipFill>
        <p:spPr>
          <a:xfrm>
            <a:off x="4159177" y="1395301"/>
            <a:ext cx="825651" cy="1013975"/>
          </a:xfrm>
          <a:prstGeom prst="rect">
            <a:avLst/>
          </a:prstGeom>
          <a:noFill/>
          <a:ln>
            <a:noFill/>
          </a:ln>
        </p:spPr>
      </p:pic>
      <p:pic>
        <p:nvPicPr>
          <p:cNvPr id="639" name="Google Shape;639;p34"/>
          <p:cNvPicPr preferRelativeResize="0"/>
          <p:nvPr/>
        </p:nvPicPr>
        <p:blipFill rotWithShape="1">
          <a:blip r:embed="rId6">
            <a:alphaModFix/>
          </a:blip>
          <a:srcRect b="0" l="0" r="0" t="0"/>
          <a:stretch/>
        </p:blipFill>
        <p:spPr>
          <a:xfrm>
            <a:off x="1411477" y="1768751"/>
            <a:ext cx="825651" cy="1013975"/>
          </a:xfrm>
          <a:prstGeom prst="rect">
            <a:avLst/>
          </a:prstGeom>
          <a:noFill/>
          <a:ln>
            <a:noFill/>
          </a:ln>
        </p:spPr>
      </p:pic>
      <p:pic>
        <p:nvPicPr>
          <p:cNvPr id="640" name="Google Shape;640;p34"/>
          <p:cNvPicPr preferRelativeResize="0"/>
          <p:nvPr/>
        </p:nvPicPr>
        <p:blipFill rotWithShape="1">
          <a:blip r:embed="rId6">
            <a:alphaModFix/>
          </a:blip>
          <a:srcRect b="0" l="0" r="0" t="0"/>
          <a:stretch/>
        </p:blipFill>
        <p:spPr>
          <a:xfrm>
            <a:off x="5418702" y="666926"/>
            <a:ext cx="825651" cy="1013975"/>
          </a:xfrm>
          <a:prstGeom prst="rect">
            <a:avLst/>
          </a:prstGeom>
          <a:noFill/>
          <a:ln>
            <a:noFill/>
          </a:ln>
        </p:spPr>
      </p:pic>
      <p:pic>
        <p:nvPicPr>
          <p:cNvPr id="641" name="Google Shape;641;p34"/>
          <p:cNvPicPr preferRelativeResize="0"/>
          <p:nvPr/>
        </p:nvPicPr>
        <p:blipFill rotWithShape="1">
          <a:blip r:embed="rId6">
            <a:alphaModFix/>
          </a:blip>
          <a:srcRect b="0" l="0" r="0" t="0"/>
          <a:stretch/>
        </p:blipFill>
        <p:spPr>
          <a:xfrm>
            <a:off x="1716277" y="2073551"/>
            <a:ext cx="825651" cy="1013975"/>
          </a:xfrm>
          <a:prstGeom prst="rect">
            <a:avLst/>
          </a:prstGeom>
          <a:noFill/>
          <a:ln>
            <a:noFill/>
          </a:ln>
        </p:spPr>
      </p:pic>
      <p:pic>
        <p:nvPicPr>
          <p:cNvPr id="642" name="Google Shape;642;p34"/>
          <p:cNvPicPr preferRelativeResize="0"/>
          <p:nvPr/>
        </p:nvPicPr>
        <p:blipFill rotWithShape="1">
          <a:blip r:embed="rId6">
            <a:alphaModFix/>
          </a:blip>
          <a:srcRect b="0" l="0" r="0" t="0"/>
          <a:stretch/>
        </p:blipFill>
        <p:spPr>
          <a:xfrm>
            <a:off x="1868677" y="2225951"/>
            <a:ext cx="825651" cy="1013975"/>
          </a:xfrm>
          <a:prstGeom prst="rect">
            <a:avLst/>
          </a:prstGeom>
          <a:noFill/>
          <a:ln>
            <a:noFill/>
          </a:ln>
        </p:spPr>
      </p:pic>
      <p:pic>
        <p:nvPicPr>
          <p:cNvPr id="643" name="Google Shape;643;p34"/>
          <p:cNvPicPr preferRelativeResize="0"/>
          <p:nvPr/>
        </p:nvPicPr>
        <p:blipFill rotWithShape="1">
          <a:blip r:embed="rId6">
            <a:alphaModFix/>
          </a:blip>
          <a:srcRect b="0" l="0" r="0" t="0"/>
          <a:stretch/>
        </p:blipFill>
        <p:spPr>
          <a:xfrm>
            <a:off x="335704" y="2513726"/>
            <a:ext cx="1527099" cy="1875402"/>
          </a:xfrm>
          <a:prstGeom prst="rect">
            <a:avLst/>
          </a:prstGeom>
          <a:noFill/>
          <a:ln>
            <a:noFill/>
          </a:ln>
        </p:spPr>
      </p:pic>
      <p:pic>
        <p:nvPicPr>
          <p:cNvPr id="644" name="Google Shape;644;p34"/>
          <p:cNvPicPr preferRelativeResize="0"/>
          <p:nvPr/>
        </p:nvPicPr>
        <p:blipFill rotWithShape="1">
          <a:blip r:embed="rId6">
            <a:alphaModFix/>
          </a:blip>
          <a:srcRect b="0" l="0" r="0" t="0"/>
          <a:stretch/>
        </p:blipFill>
        <p:spPr>
          <a:xfrm>
            <a:off x="3099554" y="1768751"/>
            <a:ext cx="1527099" cy="1875402"/>
          </a:xfrm>
          <a:prstGeom prst="rect">
            <a:avLst/>
          </a:prstGeom>
          <a:noFill/>
          <a:ln>
            <a:noFill/>
          </a:ln>
        </p:spPr>
      </p:pic>
      <p:pic>
        <p:nvPicPr>
          <p:cNvPr id="645" name="Google Shape;645;p34"/>
          <p:cNvPicPr preferRelativeResize="0"/>
          <p:nvPr/>
        </p:nvPicPr>
        <p:blipFill rotWithShape="1">
          <a:blip r:embed="rId6">
            <a:alphaModFix/>
          </a:blip>
          <a:srcRect b="0" l="0" r="0" t="0"/>
          <a:stretch/>
        </p:blipFill>
        <p:spPr>
          <a:xfrm>
            <a:off x="5665241" y="2837126"/>
            <a:ext cx="1527099" cy="1875402"/>
          </a:xfrm>
          <a:prstGeom prst="rect">
            <a:avLst/>
          </a:prstGeom>
          <a:noFill/>
          <a:ln>
            <a:noFill/>
          </a:ln>
        </p:spPr>
      </p:pic>
      <p:pic>
        <p:nvPicPr>
          <p:cNvPr id="646" name="Google Shape;646;p34"/>
          <p:cNvPicPr preferRelativeResize="0"/>
          <p:nvPr/>
        </p:nvPicPr>
        <p:blipFill rotWithShape="1">
          <a:blip r:embed="rId6">
            <a:alphaModFix/>
          </a:blip>
          <a:srcRect b="0" l="0" r="0" t="0"/>
          <a:stretch/>
        </p:blipFill>
        <p:spPr>
          <a:xfrm>
            <a:off x="7122854" y="786376"/>
            <a:ext cx="1527099" cy="1875402"/>
          </a:xfrm>
          <a:prstGeom prst="rect">
            <a:avLst/>
          </a:prstGeom>
          <a:noFill/>
          <a:ln>
            <a:noFill/>
          </a:ln>
        </p:spPr>
      </p:pic>
      <p:pic>
        <p:nvPicPr>
          <p:cNvPr id="647" name="Google Shape;647;p34"/>
          <p:cNvPicPr preferRelativeResize="0"/>
          <p:nvPr/>
        </p:nvPicPr>
        <p:blipFill rotWithShape="1">
          <a:blip r:embed="rId6">
            <a:alphaModFix/>
          </a:blip>
          <a:srcRect b="0" l="0" r="0" t="0"/>
          <a:stretch/>
        </p:blipFill>
        <p:spPr>
          <a:xfrm>
            <a:off x="7277041" y="2661776"/>
            <a:ext cx="1527099" cy="18754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5"/>
          <p:cNvSpPr txBox="1"/>
          <p:nvPr>
            <p:ph idx="4294967295" type="title"/>
          </p:nvPr>
        </p:nvSpPr>
        <p:spPr>
          <a:xfrm>
            <a:off x="67950" y="122250"/>
            <a:ext cx="5235600" cy="42669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200">
                <a:solidFill>
                  <a:schemeClr val="lt1"/>
                </a:solidFill>
              </a:rPr>
              <a:t>But Devs Already Have A Lot To Worry About:</a:t>
            </a:r>
            <a:br>
              <a:rPr i="1" lang="en" sz="3300">
                <a:solidFill>
                  <a:schemeClr val="lt1"/>
                </a:solidFill>
              </a:rPr>
            </a:br>
            <a:endParaRPr i="1" sz="3300">
              <a:solidFill>
                <a:schemeClr val="lt1"/>
              </a:solidFill>
            </a:endParaRPr>
          </a:p>
          <a:p>
            <a:pPr indent="-438150" lvl="0" marL="457200" rtl="0" algn="l">
              <a:lnSpc>
                <a:spcPct val="85000"/>
              </a:lnSpc>
              <a:spcBef>
                <a:spcPts val="0"/>
              </a:spcBef>
              <a:spcAft>
                <a:spcPts val="0"/>
              </a:spcAft>
              <a:buClr>
                <a:schemeClr val="lt1"/>
              </a:buClr>
              <a:buSzPts val="3300"/>
              <a:buChar char="●"/>
            </a:pPr>
            <a:r>
              <a:rPr i="1" lang="en" sz="3300">
                <a:solidFill>
                  <a:schemeClr val="lt1"/>
                </a:solidFill>
              </a:rPr>
              <a:t>Delivery deadlines</a:t>
            </a:r>
            <a:endParaRPr i="1" sz="3300">
              <a:solidFill>
                <a:schemeClr val="lt1"/>
              </a:solidFill>
            </a:endParaRPr>
          </a:p>
          <a:p>
            <a:pPr indent="-438150" lvl="0" marL="457200" rtl="0" algn="l">
              <a:lnSpc>
                <a:spcPct val="85000"/>
              </a:lnSpc>
              <a:spcBef>
                <a:spcPts val="0"/>
              </a:spcBef>
              <a:spcAft>
                <a:spcPts val="0"/>
              </a:spcAft>
              <a:buClr>
                <a:schemeClr val="lt1"/>
              </a:buClr>
              <a:buSzPts val="3300"/>
              <a:buChar char="●"/>
            </a:pPr>
            <a:r>
              <a:rPr i="1" lang="en" sz="3300">
                <a:solidFill>
                  <a:schemeClr val="lt1"/>
                </a:solidFill>
              </a:rPr>
              <a:t>Billable hours</a:t>
            </a:r>
            <a:endParaRPr i="1" sz="3300">
              <a:solidFill>
                <a:schemeClr val="lt1"/>
              </a:solidFill>
            </a:endParaRPr>
          </a:p>
          <a:p>
            <a:pPr indent="-438150" lvl="0" marL="457200" rtl="0" algn="l">
              <a:lnSpc>
                <a:spcPct val="85000"/>
              </a:lnSpc>
              <a:spcBef>
                <a:spcPts val="0"/>
              </a:spcBef>
              <a:spcAft>
                <a:spcPts val="0"/>
              </a:spcAft>
              <a:buClr>
                <a:schemeClr val="lt1"/>
              </a:buClr>
              <a:buSzPts val="3300"/>
              <a:buChar char="●"/>
            </a:pPr>
            <a:r>
              <a:rPr i="1" lang="en" sz="3300">
                <a:solidFill>
                  <a:schemeClr val="lt1"/>
                </a:solidFill>
              </a:rPr>
              <a:t>Number of tickets closed</a:t>
            </a:r>
            <a:endParaRPr i="1" sz="3300">
              <a:solidFill>
                <a:schemeClr val="lt1"/>
              </a:solidFill>
            </a:endParaRPr>
          </a:p>
          <a:p>
            <a:pPr indent="-438150" lvl="0" marL="457200" rtl="0" algn="l">
              <a:lnSpc>
                <a:spcPct val="85000"/>
              </a:lnSpc>
              <a:spcBef>
                <a:spcPts val="0"/>
              </a:spcBef>
              <a:spcAft>
                <a:spcPts val="0"/>
              </a:spcAft>
              <a:buClr>
                <a:schemeClr val="lt1"/>
              </a:buClr>
              <a:buSzPts val="3300"/>
              <a:buChar char="●"/>
            </a:pPr>
            <a:r>
              <a:rPr i="1" lang="en" sz="3300">
                <a:solidFill>
                  <a:schemeClr val="lt1"/>
                </a:solidFill>
              </a:rPr>
              <a:t>Bugs</a:t>
            </a:r>
            <a:endParaRPr i="1" sz="3300">
              <a:solidFill>
                <a:schemeClr val="lt1"/>
              </a:solidFill>
            </a:endParaRPr>
          </a:p>
          <a:p>
            <a:pPr indent="-438150" lvl="0" marL="457200" rtl="0" algn="l">
              <a:lnSpc>
                <a:spcPct val="85000"/>
              </a:lnSpc>
              <a:spcBef>
                <a:spcPts val="0"/>
              </a:spcBef>
              <a:spcAft>
                <a:spcPts val="0"/>
              </a:spcAft>
              <a:buClr>
                <a:schemeClr val="lt1"/>
              </a:buClr>
              <a:buSzPts val="3300"/>
              <a:buChar char="●"/>
            </a:pPr>
            <a:r>
              <a:rPr i="1" lang="en" sz="3300">
                <a:solidFill>
                  <a:schemeClr val="lt1"/>
                </a:solidFill>
              </a:rPr>
              <a:t>DevOps</a:t>
            </a:r>
            <a:endParaRPr i="1" sz="3300">
              <a:solidFill>
                <a:schemeClr val="lt1"/>
              </a:solidFill>
            </a:endParaRPr>
          </a:p>
          <a:p>
            <a:pPr indent="-438150" lvl="0" marL="457200" rtl="0" algn="l">
              <a:lnSpc>
                <a:spcPct val="85000"/>
              </a:lnSpc>
              <a:spcBef>
                <a:spcPts val="0"/>
              </a:spcBef>
              <a:spcAft>
                <a:spcPts val="0"/>
              </a:spcAft>
              <a:buClr>
                <a:schemeClr val="lt1"/>
              </a:buClr>
              <a:buSzPts val="3300"/>
              <a:buChar char="●"/>
            </a:pPr>
            <a:r>
              <a:rPr i="1" lang="en" sz="3300">
                <a:solidFill>
                  <a:schemeClr val="lt1"/>
                </a:solidFill>
              </a:rPr>
              <a:t>Fighting Kubernetes</a:t>
            </a:r>
            <a:endParaRPr i="1" sz="3300">
              <a:solidFill>
                <a:schemeClr val="lt1"/>
              </a:solidFill>
            </a:endParaRPr>
          </a:p>
        </p:txBody>
      </p:sp>
      <p:pic>
        <p:nvPicPr>
          <p:cNvPr id="653" name="Google Shape;653;p35"/>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pic>
        <p:nvPicPr>
          <p:cNvPr id="654" name="Google Shape;654;p35"/>
          <p:cNvPicPr preferRelativeResize="0"/>
          <p:nvPr/>
        </p:nvPicPr>
        <p:blipFill rotWithShape="1">
          <a:blip r:embed="rId4">
            <a:alphaModFix/>
          </a:blip>
          <a:srcRect b="0" l="0" r="0" t="0"/>
          <a:stretch/>
        </p:blipFill>
        <p:spPr>
          <a:xfrm>
            <a:off x="5203649" y="1463200"/>
            <a:ext cx="3228393" cy="3291675"/>
          </a:xfrm>
          <a:prstGeom prst="rect">
            <a:avLst/>
          </a:prstGeom>
          <a:noFill/>
          <a:ln>
            <a:noFill/>
          </a:ln>
        </p:spPr>
      </p:pic>
      <p:pic>
        <p:nvPicPr>
          <p:cNvPr id="655" name="Google Shape;655;p35"/>
          <p:cNvPicPr preferRelativeResize="0"/>
          <p:nvPr/>
        </p:nvPicPr>
        <p:blipFill rotWithShape="1">
          <a:blip r:embed="rId5">
            <a:alphaModFix/>
          </a:blip>
          <a:srcRect b="0" l="0" r="0" t="0"/>
          <a:stretch/>
        </p:blipFill>
        <p:spPr>
          <a:xfrm>
            <a:off x="5358375" y="3086100"/>
            <a:ext cx="1104875" cy="975975"/>
          </a:xfrm>
          <a:prstGeom prst="rect">
            <a:avLst/>
          </a:prstGeom>
          <a:noFill/>
          <a:ln>
            <a:noFill/>
          </a:ln>
        </p:spPr>
      </p:pic>
      <p:pic>
        <p:nvPicPr>
          <p:cNvPr id="656" name="Google Shape;656;p35"/>
          <p:cNvPicPr preferRelativeResize="0"/>
          <p:nvPr/>
        </p:nvPicPr>
        <p:blipFill rotWithShape="1">
          <a:blip r:embed="rId6">
            <a:alphaModFix/>
          </a:blip>
          <a:srcRect b="0" l="0" r="0" t="0"/>
          <a:stretch/>
        </p:blipFill>
        <p:spPr>
          <a:xfrm>
            <a:off x="7279300" y="2739687"/>
            <a:ext cx="872400" cy="1395850"/>
          </a:xfrm>
          <a:prstGeom prst="rect">
            <a:avLst/>
          </a:prstGeom>
          <a:noFill/>
          <a:ln>
            <a:noFill/>
          </a:ln>
        </p:spPr>
      </p:pic>
      <p:sp>
        <p:nvSpPr>
          <p:cNvPr id="657" name="Google Shape;657;p35"/>
          <p:cNvSpPr txBox="1"/>
          <p:nvPr>
            <p:ph idx="4294967295" type="title"/>
          </p:nvPr>
        </p:nvSpPr>
        <p:spPr>
          <a:xfrm>
            <a:off x="5093500" y="570100"/>
            <a:ext cx="3894300" cy="8931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300">
                <a:solidFill>
                  <a:schemeClr val="accent2"/>
                </a:solidFill>
              </a:rPr>
              <a:t>Only so much time</a:t>
            </a:r>
            <a:endParaRPr i="1" sz="330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8"/>
          <p:cNvSpPr txBox="1"/>
          <p:nvPr>
            <p:ph idx="4294967295" type="subTitle"/>
          </p:nvPr>
        </p:nvSpPr>
        <p:spPr>
          <a:xfrm>
            <a:off x="3376075" y="310875"/>
            <a:ext cx="5258400" cy="308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1000"/>
              <a:buFont typeface="Arial"/>
              <a:buNone/>
            </a:pPr>
            <a:r>
              <a:rPr b="1" i="0" lang="en" sz="3000" u="none" cap="none" strike="noStrike">
                <a:solidFill>
                  <a:schemeClr val="accent2"/>
                </a:solidFill>
                <a:latin typeface="Arial"/>
                <a:ea typeface="Arial"/>
                <a:cs typeface="Arial"/>
                <a:sym typeface="Arial"/>
              </a:rPr>
              <a:t>Now, here, you see, it takes all the running you can do, to keep in the same place. </a:t>
            </a:r>
            <a:br>
              <a:rPr b="1" i="0" lang="en" sz="3000" u="none" cap="none" strike="noStrike">
                <a:solidFill>
                  <a:schemeClr val="accent2"/>
                </a:solidFill>
                <a:latin typeface="Arial"/>
                <a:ea typeface="Arial"/>
                <a:cs typeface="Arial"/>
                <a:sym typeface="Arial"/>
              </a:rPr>
            </a:br>
            <a:r>
              <a:rPr b="1" i="0" lang="en" sz="3000" u="none" cap="none" strike="noStrike">
                <a:solidFill>
                  <a:schemeClr val="accent2"/>
                </a:solidFill>
                <a:latin typeface="Arial"/>
                <a:ea typeface="Arial"/>
                <a:cs typeface="Arial"/>
                <a:sym typeface="Arial"/>
              </a:rPr>
              <a:t>If you want to get somewhere else, you must run at least twice as fast as that!</a:t>
            </a:r>
            <a:endParaRPr b="1" i="0" sz="3000" u="none" cap="none" strike="noStrike">
              <a:solidFill>
                <a:schemeClr val="accent2"/>
              </a:solidFill>
              <a:latin typeface="Arial"/>
              <a:ea typeface="Arial"/>
              <a:cs typeface="Arial"/>
              <a:sym typeface="Arial"/>
            </a:endParaRPr>
          </a:p>
          <a:p>
            <a:pPr indent="457200" lvl="0" marL="457200" marR="0" rtl="0" algn="l">
              <a:lnSpc>
                <a:spcPct val="100000"/>
              </a:lnSpc>
              <a:spcBef>
                <a:spcPts val="1200"/>
              </a:spcBef>
              <a:spcAft>
                <a:spcPts val="0"/>
              </a:spcAft>
              <a:buClr>
                <a:schemeClr val="dk2"/>
              </a:buClr>
              <a:buSzPts val="1000"/>
              <a:buFont typeface="Arial"/>
              <a:buNone/>
            </a:pPr>
            <a:br>
              <a:rPr b="1" i="0" lang="en" sz="2100" u="none" cap="none" strike="noStrike">
                <a:solidFill>
                  <a:schemeClr val="accent2"/>
                </a:solidFill>
                <a:latin typeface="Arial"/>
                <a:ea typeface="Arial"/>
                <a:cs typeface="Arial"/>
                <a:sym typeface="Arial"/>
              </a:rPr>
            </a:br>
            <a:r>
              <a:rPr b="1" i="0" lang="en" sz="2100" u="none" cap="none" strike="noStrike">
                <a:solidFill>
                  <a:schemeClr val="accent2"/>
                </a:solidFill>
                <a:latin typeface="Arial"/>
                <a:ea typeface="Arial"/>
                <a:cs typeface="Arial"/>
                <a:sym typeface="Arial"/>
              </a:rPr>
              <a:t>― The Red Queen,</a:t>
            </a:r>
            <a:br>
              <a:rPr b="1" i="0" lang="en" sz="2100" u="none" cap="none" strike="noStrike">
                <a:solidFill>
                  <a:schemeClr val="accent2"/>
                </a:solidFill>
                <a:latin typeface="Arial"/>
                <a:ea typeface="Arial"/>
                <a:cs typeface="Arial"/>
                <a:sym typeface="Arial"/>
              </a:rPr>
            </a:br>
            <a:r>
              <a:rPr b="1" i="0" lang="en" sz="2100" u="none" cap="none" strike="noStrike">
                <a:solidFill>
                  <a:schemeClr val="accent2"/>
                </a:solidFill>
                <a:latin typeface="Arial"/>
                <a:ea typeface="Arial"/>
                <a:cs typeface="Arial"/>
                <a:sym typeface="Arial"/>
              </a:rPr>
              <a:t>Through the Looking-Glass, </a:t>
            </a:r>
            <a:br>
              <a:rPr b="1" i="0" lang="en" sz="2100" u="none" cap="none" strike="noStrike">
                <a:solidFill>
                  <a:schemeClr val="accent2"/>
                </a:solidFill>
                <a:latin typeface="Arial"/>
                <a:ea typeface="Arial"/>
                <a:cs typeface="Arial"/>
                <a:sym typeface="Arial"/>
              </a:rPr>
            </a:br>
            <a:r>
              <a:rPr b="1" i="0" lang="en" sz="2100" u="none" cap="none" strike="noStrike">
                <a:solidFill>
                  <a:schemeClr val="accent2"/>
                </a:solidFill>
                <a:latin typeface="Arial"/>
                <a:ea typeface="Arial"/>
                <a:cs typeface="Arial"/>
                <a:sym typeface="Arial"/>
              </a:rPr>
              <a:t>and What Alice Found There</a:t>
            </a:r>
            <a:endParaRPr b="1" i="0" sz="2100" u="none" cap="none" strike="noStrike">
              <a:solidFill>
                <a:schemeClr val="accent2"/>
              </a:solidFill>
              <a:latin typeface="Arial"/>
              <a:ea typeface="Arial"/>
              <a:cs typeface="Arial"/>
              <a:sym typeface="Arial"/>
            </a:endParaRPr>
          </a:p>
          <a:p>
            <a:pPr indent="0" lvl="0" marL="0" marR="0" rtl="0" algn="l">
              <a:lnSpc>
                <a:spcPct val="100000"/>
              </a:lnSpc>
              <a:spcBef>
                <a:spcPts val="1200"/>
              </a:spcBef>
              <a:spcAft>
                <a:spcPts val="1200"/>
              </a:spcAft>
              <a:buClr>
                <a:schemeClr val="dk2"/>
              </a:buClr>
              <a:buSzPts val="1000"/>
              <a:buFont typeface="Arial"/>
              <a:buNone/>
            </a:pPr>
            <a:r>
              <a:t/>
            </a:r>
            <a:endParaRPr b="1" i="0" sz="3000" u="none" cap="none" strike="noStrike">
              <a:solidFill>
                <a:schemeClr val="accent2"/>
              </a:solidFill>
              <a:latin typeface="Arial"/>
              <a:ea typeface="Arial"/>
              <a:cs typeface="Arial"/>
              <a:sym typeface="Arial"/>
            </a:endParaRPr>
          </a:p>
        </p:txBody>
      </p:sp>
      <p:sp>
        <p:nvSpPr>
          <p:cNvPr id="663" name="Google Shape;663;p38"/>
          <p:cNvSpPr/>
          <p:nvPr/>
        </p:nvSpPr>
        <p:spPr>
          <a:xfrm>
            <a:off x="159875" y="860750"/>
            <a:ext cx="3010200" cy="2994600"/>
          </a:xfrm>
          <a:prstGeom prst="roundRect">
            <a:avLst>
              <a:gd fmla="val 5239" name="adj"/>
            </a:avLst>
          </a:prstGeom>
          <a:solidFill>
            <a:srgbClr val="FFFFFF"/>
          </a:solidFill>
          <a:ln>
            <a:noFill/>
          </a:ln>
          <a:effectLst>
            <a:outerShdw blurRad="342900" rotWithShape="0" algn="bl" dir="5400000" dist="19050">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4" name="Google Shape;664;p38"/>
          <p:cNvPicPr preferRelativeResize="0"/>
          <p:nvPr/>
        </p:nvPicPr>
        <p:blipFill rotWithShape="1">
          <a:blip r:embed="rId3">
            <a:alphaModFix/>
          </a:blip>
          <a:srcRect b="0" l="35575" r="0" t="0"/>
          <a:stretch/>
        </p:blipFill>
        <p:spPr>
          <a:xfrm>
            <a:off x="298338" y="1011893"/>
            <a:ext cx="2823561" cy="27685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8d6496cacf_0_221"/>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lang="en"/>
              <a:t>About GitGuardian</a:t>
            </a:r>
            <a:endParaRPr/>
          </a:p>
        </p:txBody>
      </p:sp>
      <p:pic>
        <p:nvPicPr>
          <p:cNvPr id="340" name="Google Shape;340;g28d6496cacf_0_221"/>
          <p:cNvPicPr preferRelativeResize="0"/>
          <p:nvPr/>
        </p:nvPicPr>
        <p:blipFill rotWithShape="1">
          <a:blip r:embed="rId3">
            <a:alphaModFix/>
          </a:blip>
          <a:srcRect b="0" l="0" r="0" t="0"/>
          <a:stretch/>
        </p:blipFill>
        <p:spPr>
          <a:xfrm>
            <a:off x="802950" y="1225425"/>
            <a:ext cx="1990519" cy="1990519"/>
          </a:xfrm>
          <a:prstGeom prst="rect">
            <a:avLst/>
          </a:prstGeom>
          <a:noFill/>
          <a:ln>
            <a:noFill/>
          </a:ln>
        </p:spPr>
      </p:pic>
      <p:sp>
        <p:nvSpPr>
          <p:cNvPr id="341" name="Google Shape;341;g28d6496cacf_0_221"/>
          <p:cNvSpPr txBox="1"/>
          <p:nvPr/>
        </p:nvSpPr>
        <p:spPr>
          <a:xfrm>
            <a:off x="3759425" y="1563338"/>
            <a:ext cx="4812600" cy="2296800"/>
          </a:xfrm>
          <a:prstGeom prst="rect">
            <a:avLst/>
          </a:prstGeom>
          <a:solidFill>
            <a:srgbClr val="FFFFFF"/>
          </a:solidFill>
          <a:ln cap="flat" cmpd="sng" w="114300">
            <a:solidFill>
              <a:srgbClr val="FFFFFF"/>
            </a:solidFill>
            <a:prstDash val="solid"/>
            <a:round/>
            <a:headEnd len="sm" w="sm" type="none"/>
            <a:tailEnd len="sm" w="sm" type="none"/>
          </a:ln>
          <a:effectLst>
            <a:outerShdw blurRad="142875" rotWithShape="0" algn="bl">
              <a:srgbClr val="000000">
                <a:alpha val="20000"/>
              </a:srgbClr>
            </a:outerShdw>
          </a:effectLst>
        </p:spPr>
        <p:txBody>
          <a:bodyPr anchorCtr="0" anchor="t" bIns="137150" lIns="137150" spcFirstLastPara="1" rIns="137150" wrap="square" tIns="137150">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81736"/>
                </a:solidFill>
                <a:latin typeface="Arial"/>
                <a:ea typeface="Arial"/>
                <a:cs typeface="Arial"/>
                <a:sym typeface="Arial"/>
              </a:rPr>
              <a:t>GitGuardian is the code security platform for the DevOps generation. </a:t>
            </a:r>
            <a:endParaRPr b="1" i="0" sz="1800" u="none" cap="none" strike="noStrike">
              <a:solidFill>
                <a:srgbClr val="081736"/>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B97FF"/>
                </a:solidFill>
                <a:latin typeface="Arial"/>
                <a:ea typeface="Arial"/>
                <a:cs typeface="Arial"/>
                <a:sym typeface="Arial"/>
              </a:rPr>
              <a:t>—</a:t>
            </a:r>
            <a:endParaRPr b="0" i="0" sz="2500" u="none" cap="none" strike="noStrike">
              <a:solidFill>
                <a:srgbClr val="6B97FF"/>
              </a:solidFill>
              <a:latin typeface="Arial"/>
              <a:ea typeface="Arial"/>
              <a:cs typeface="Arial"/>
              <a:sym typeface="Arial"/>
            </a:endParaRPr>
          </a:p>
          <a:p>
            <a:pPr indent="0" lvl="0" marL="0" marR="0" rtl="0" algn="l">
              <a:lnSpc>
                <a:spcPct val="115000"/>
              </a:lnSpc>
              <a:spcBef>
                <a:spcPts val="200"/>
              </a:spcBef>
              <a:spcAft>
                <a:spcPts val="0"/>
              </a:spcAft>
              <a:buClr>
                <a:srgbClr val="081736"/>
              </a:buClr>
              <a:buSzPts val="990"/>
              <a:buFont typeface="Arial"/>
              <a:buNone/>
            </a:pPr>
            <a:r>
              <a:rPr b="1" i="0" lang="en" sz="1800" u="none" cap="none" strike="noStrike">
                <a:solidFill>
                  <a:srgbClr val="081736"/>
                </a:solidFill>
                <a:latin typeface="Arial"/>
                <a:ea typeface="Arial"/>
                <a:cs typeface="Arial"/>
                <a:sym typeface="Arial"/>
              </a:rPr>
              <a:t>Main focus: "Where are my hardcoded secrets, have they leaked, and who is working on remediation?"</a:t>
            </a:r>
            <a:endParaRPr b="1" i="0" sz="1800" u="none" cap="none" strike="noStrike">
              <a:solidFill>
                <a:srgbClr val="081736"/>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7"/>
          <p:cNvSpPr txBox="1"/>
          <p:nvPr>
            <p:ph idx="4294967295" type="title"/>
          </p:nvPr>
        </p:nvSpPr>
        <p:spPr>
          <a:xfrm>
            <a:off x="67950" y="-65825"/>
            <a:ext cx="8970000" cy="4266900"/>
          </a:xfrm>
          <a:prstGeom prst="rect">
            <a:avLst/>
          </a:prstGeom>
          <a:noFill/>
          <a:ln>
            <a:noFill/>
          </a:ln>
        </p:spPr>
        <p:txBody>
          <a:bodyPr anchorCtr="0" anchor="t" bIns="0" lIns="365750" spcFirstLastPara="1" rIns="0" wrap="square" tIns="365750">
            <a:noAutofit/>
          </a:bodyPr>
          <a:lstStyle/>
          <a:p>
            <a:pPr indent="0" lvl="0" marL="0" rtl="0" algn="ctr">
              <a:lnSpc>
                <a:spcPct val="85000"/>
              </a:lnSpc>
              <a:spcBef>
                <a:spcPts val="0"/>
              </a:spcBef>
              <a:spcAft>
                <a:spcPts val="0"/>
              </a:spcAft>
              <a:buSzPts val="2600"/>
              <a:buNone/>
            </a:pPr>
            <a:r>
              <a:rPr i="1" lang="en" sz="3200">
                <a:solidFill>
                  <a:schemeClr val="accent2"/>
                </a:solidFill>
              </a:rPr>
              <a:t>The Number Of Security Tools Is Overwhelming </a:t>
            </a:r>
            <a:endParaRPr i="1" sz="3300">
              <a:solidFill>
                <a:schemeClr val="accent2"/>
              </a:solidFill>
            </a:endParaRPr>
          </a:p>
          <a:p>
            <a:pPr indent="0" lvl="0" marL="0" rtl="0" algn="ctr">
              <a:lnSpc>
                <a:spcPct val="85000"/>
              </a:lnSpc>
              <a:spcBef>
                <a:spcPts val="0"/>
              </a:spcBef>
              <a:spcAft>
                <a:spcPts val="0"/>
              </a:spcAft>
              <a:buSzPts val="2600"/>
              <a:buNone/>
            </a:pPr>
            <a:r>
              <a:t/>
            </a:r>
            <a:endParaRPr i="1" sz="3300"/>
          </a:p>
        </p:txBody>
      </p:sp>
      <p:pic>
        <p:nvPicPr>
          <p:cNvPr id="670" name="Google Shape;670;p37"/>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pic>
        <p:nvPicPr>
          <p:cNvPr id="671" name="Google Shape;671;p37">
            <a:hlinkClick r:id="rId4"/>
          </p:cNvPr>
          <p:cNvPicPr preferRelativeResize="0"/>
          <p:nvPr/>
        </p:nvPicPr>
        <p:blipFill rotWithShape="1">
          <a:blip r:embed="rId5">
            <a:alphaModFix/>
          </a:blip>
          <a:srcRect b="0" l="0" r="0" t="0"/>
          <a:stretch/>
        </p:blipFill>
        <p:spPr>
          <a:xfrm>
            <a:off x="1984887" y="1172525"/>
            <a:ext cx="5450573" cy="3670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9"/>
          <p:cNvSpPr txBox="1"/>
          <p:nvPr>
            <p:ph idx="4294967295" type="title"/>
          </p:nvPr>
        </p:nvSpPr>
        <p:spPr>
          <a:xfrm>
            <a:off x="67950" y="277325"/>
            <a:ext cx="9008100" cy="908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lang="en" sz="2900">
                <a:solidFill>
                  <a:schemeClr val="lt1"/>
                </a:solidFill>
              </a:rPr>
              <a:t>Devs vs. Security vs. Operations vs. Business</a:t>
            </a:r>
            <a:br>
              <a:rPr lang="en" sz="2900">
                <a:solidFill>
                  <a:schemeClr val="lt1"/>
                </a:solidFill>
              </a:rPr>
            </a:br>
            <a:br>
              <a:rPr lang="en" sz="2200">
                <a:solidFill>
                  <a:schemeClr val="lt1"/>
                </a:solidFill>
              </a:rPr>
            </a:br>
            <a:r>
              <a:rPr lang="en" sz="4200">
                <a:solidFill>
                  <a:srgbClr val="6B97FF"/>
                </a:solidFill>
              </a:rPr>
              <a:t>⚙⚙⚙⚙⚙⚙⚙⚙⚙⚙⚙⚙⚙⚙⚙⚙⚙⚙⚙⚙⚙⚙⚙⚙</a:t>
            </a:r>
            <a:br>
              <a:rPr lang="en" sz="2200"/>
            </a:br>
            <a:r>
              <a:rPr lang="en" sz="2800">
                <a:solidFill>
                  <a:srgbClr val="C9DAF8"/>
                </a:solidFill>
              </a:rPr>
              <a:t>🕺🕺🕺🕺🕺🕺🕺🕺🕺🕺🕺🕺🕺🕺🕺🕺🕺🕺🕺🕺</a:t>
            </a:r>
            <a:endParaRPr sz="2800">
              <a:solidFill>
                <a:srgbClr val="C9DAF8"/>
              </a:solidFill>
            </a:endParaRPr>
          </a:p>
          <a:p>
            <a:pPr indent="0" lvl="0" marL="0" rtl="0" algn="l">
              <a:lnSpc>
                <a:spcPct val="85000"/>
              </a:lnSpc>
              <a:spcBef>
                <a:spcPts val="0"/>
              </a:spcBef>
              <a:spcAft>
                <a:spcPts val="0"/>
              </a:spcAft>
              <a:buSzPts val="2600"/>
              <a:buNone/>
            </a:pPr>
            <a:r>
              <a:rPr lang="en" sz="2800">
                <a:solidFill>
                  <a:srgbClr val="C9DAF8"/>
                </a:solidFill>
              </a:rPr>
              <a:t>🕺🕺🕺🕺🕺🕺🕺🕺🕺🕺🕺🕺🕺🕺🕺🕺🕺🕺🕺🕺</a:t>
            </a:r>
            <a:endParaRPr sz="2800">
              <a:solidFill>
                <a:srgbClr val="C9DAF8"/>
              </a:solidFill>
            </a:endParaRPr>
          </a:p>
          <a:p>
            <a:pPr indent="0" lvl="0" marL="0" rtl="0" algn="l">
              <a:lnSpc>
                <a:spcPct val="85000"/>
              </a:lnSpc>
              <a:spcBef>
                <a:spcPts val="0"/>
              </a:spcBef>
              <a:spcAft>
                <a:spcPts val="0"/>
              </a:spcAft>
              <a:buSzPts val="2600"/>
              <a:buNone/>
            </a:pPr>
            <a:r>
              <a:rPr lang="en" sz="2800">
                <a:solidFill>
                  <a:srgbClr val="C9DAF8"/>
                </a:solidFill>
              </a:rPr>
              <a:t>🕺🕺🕺🕺🕺🕺🕺🕺🕺🕺🕺🕺🕺🕺🕺🕺🕺🕺🕺🕺🚨</a:t>
            </a:r>
            <a:endParaRPr sz="2800">
              <a:solidFill>
                <a:srgbClr val="C9DAF8"/>
              </a:solidFill>
            </a:endParaRPr>
          </a:p>
          <a:p>
            <a:pPr indent="0" lvl="0" marL="0" rtl="0" algn="l">
              <a:lnSpc>
                <a:spcPct val="85000"/>
              </a:lnSpc>
              <a:spcBef>
                <a:spcPts val="0"/>
              </a:spcBef>
              <a:spcAft>
                <a:spcPts val="0"/>
              </a:spcAft>
              <a:buSzPts val="2600"/>
              <a:buNone/>
            </a:pPr>
            <a:r>
              <a:rPr lang="en" sz="2800">
                <a:solidFill>
                  <a:srgbClr val="C9DAF8"/>
                </a:solidFill>
              </a:rPr>
              <a:t>🕺🕺🕺🕺🕺🕺🕺🕺🕺🕺🕺🕺🕺🕺🕺🕺🕺🕺🕺🕺</a:t>
            </a:r>
            <a:endParaRPr sz="2800">
              <a:solidFill>
                <a:srgbClr val="C9DAF8"/>
              </a:solidFill>
            </a:endParaRPr>
          </a:p>
          <a:p>
            <a:pPr indent="0" lvl="0" marL="0" rtl="0" algn="l">
              <a:lnSpc>
                <a:spcPct val="85000"/>
              </a:lnSpc>
              <a:spcBef>
                <a:spcPts val="0"/>
              </a:spcBef>
              <a:spcAft>
                <a:spcPts val="0"/>
              </a:spcAft>
              <a:buSzPts val="2600"/>
              <a:buNone/>
            </a:pPr>
            <a:r>
              <a:rPr lang="en" sz="2800">
                <a:solidFill>
                  <a:srgbClr val="C9DAF8"/>
                </a:solidFill>
              </a:rPr>
              <a:t>🕺🕺🕺🕺🕺🕺🕺🕺🕺🕺🕺🕺🕺🕺🕺🕺🕺🕺🕺🕺</a:t>
            </a:r>
            <a:br>
              <a:rPr lang="en" sz="2800">
                <a:solidFill>
                  <a:srgbClr val="C9DAF8"/>
                </a:solidFill>
              </a:rPr>
            </a:br>
            <a:r>
              <a:rPr lang="en" sz="4500">
                <a:solidFill>
                  <a:srgbClr val="93C47D"/>
                </a:solidFill>
              </a:rPr>
              <a:t>$$$$$$$$$$$$$$$$$$$$$$$$$$</a:t>
            </a:r>
            <a:endParaRPr sz="4500">
              <a:solidFill>
                <a:srgbClr val="93C47D"/>
              </a:solidFill>
            </a:endParaRPr>
          </a:p>
        </p:txBody>
      </p:sp>
      <p:pic>
        <p:nvPicPr>
          <p:cNvPr id="677" name="Google Shape;677;p39"/>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6"/>
          <p:cNvSpPr txBox="1"/>
          <p:nvPr>
            <p:ph idx="4294967295" type="title"/>
          </p:nvPr>
        </p:nvSpPr>
        <p:spPr>
          <a:xfrm>
            <a:off x="2597375" y="420625"/>
            <a:ext cx="3589800" cy="9240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200"/>
              <a:t>Security Incident</a:t>
            </a:r>
            <a:endParaRPr i="1" sz="3300"/>
          </a:p>
        </p:txBody>
      </p:sp>
      <p:pic>
        <p:nvPicPr>
          <p:cNvPr id="683" name="Google Shape;683;p36"/>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
        <p:nvSpPr>
          <p:cNvPr id="684" name="Google Shape;684;p36"/>
          <p:cNvSpPr txBox="1"/>
          <p:nvPr>
            <p:ph idx="4294967295" type="title"/>
          </p:nvPr>
        </p:nvSpPr>
        <p:spPr>
          <a:xfrm>
            <a:off x="5786350" y="2162000"/>
            <a:ext cx="2813700" cy="5418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200">
                <a:solidFill>
                  <a:schemeClr val="lt1"/>
                </a:solidFill>
              </a:rPr>
              <a:t>Focus On Security </a:t>
            </a:r>
            <a:endParaRPr i="1" sz="3300">
              <a:solidFill>
                <a:schemeClr val="lt1"/>
              </a:solidFill>
            </a:endParaRPr>
          </a:p>
        </p:txBody>
      </p:sp>
      <p:sp>
        <p:nvSpPr>
          <p:cNvPr id="685" name="Google Shape;685;p36"/>
          <p:cNvSpPr txBox="1"/>
          <p:nvPr>
            <p:ph idx="4294967295" type="title"/>
          </p:nvPr>
        </p:nvSpPr>
        <p:spPr>
          <a:xfrm>
            <a:off x="2421550" y="3793975"/>
            <a:ext cx="3811200" cy="728400"/>
          </a:xfrm>
          <a:prstGeom prst="rect">
            <a:avLst/>
          </a:prstGeom>
          <a:noFill/>
          <a:ln>
            <a:noFill/>
          </a:ln>
        </p:spPr>
        <p:txBody>
          <a:bodyPr anchorCtr="0" anchor="t" bIns="0" lIns="365750" spcFirstLastPara="1" rIns="0" wrap="square" tIns="365750">
            <a:noAutofit/>
          </a:bodyPr>
          <a:lstStyle/>
          <a:p>
            <a:pPr indent="0" lvl="0" marL="0" rtl="0" algn="ctr">
              <a:lnSpc>
                <a:spcPct val="85000"/>
              </a:lnSpc>
              <a:spcBef>
                <a:spcPts val="0"/>
              </a:spcBef>
              <a:spcAft>
                <a:spcPts val="0"/>
              </a:spcAft>
              <a:buSzPts val="2600"/>
              <a:buNone/>
            </a:pPr>
            <a:r>
              <a:rPr i="1" lang="en" sz="3200">
                <a:solidFill>
                  <a:schemeClr val="lt1"/>
                </a:solidFill>
              </a:rPr>
              <a:t>Delivery Slows Down</a:t>
            </a:r>
            <a:endParaRPr i="1" sz="3300">
              <a:solidFill>
                <a:schemeClr val="lt1"/>
              </a:solidFill>
            </a:endParaRPr>
          </a:p>
        </p:txBody>
      </p:sp>
      <p:sp>
        <p:nvSpPr>
          <p:cNvPr id="686" name="Google Shape;686;p36"/>
          <p:cNvSpPr txBox="1"/>
          <p:nvPr>
            <p:ph idx="4294967295" type="title"/>
          </p:nvPr>
        </p:nvSpPr>
        <p:spPr>
          <a:xfrm>
            <a:off x="-188075" y="2190400"/>
            <a:ext cx="4683000" cy="5418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200">
                <a:solidFill>
                  <a:schemeClr val="lt1"/>
                </a:solidFill>
              </a:rPr>
              <a:t>Focus On New Feature Delivery Times</a:t>
            </a:r>
            <a:endParaRPr i="1" sz="3300">
              <a:solidFill>
                <a:schemeClr val="lt1"/>
              </a:solidFill>
            </a:endParaRPr>
          </a:p>
        </p:txBody>
      </p:sp>
      <p:cxnSp>
        <p:nvCxnSpPr>
          <p:cNvPr id="687" name="Google Shape;687;p36"/>
          <p:cNvCxnSpPr>
            <a:stCxn id="682" idx="3"/>
            <a:endCxn id="684" idx="0"/>
          </p:cNvCxnSpPr>
          <p:nvPr/>
        </p:nvCxnSpPr>
        <p:spPr>
          <a:xfrm>
            <a:off x="6187175" y="882625"/>
            <a:ext cx="1005900" cy="1279500"/>
          </a:xfrm>
          <a:prstGeom prst="curvedConnector2">
            <a:avLst/>
          </a:prstGeom>
          <a:noFill/>
          <a:ln cap="flat" cmpd="sng" w="38100">
            <a:solidFill>
              <a:schemeClr val="accent4"/>
            </a:solidFill>
            <a:prstDash val="solid"/>
            <a:round/>
            <a:headEnd len="sm" w="sm" type="none"/>
            <a:tailEnd len="med" w="med" type="triangle"/>
          </a:ln>
        </p:spPr>
      </p:cxnSp>
      <p:cxnSp>
        <p:nvCxnSpPr>
          <p:cNvPr id="688" name="Google Shape;688;p36"/>
          <p:cNvCxnSpPr/>
          <p:nvPr/>
        </p:nvCxnSpPr>
        <p:spPr>
          <a:xfrm rot="5400000">
            <a:off x="6147850" y="3606075"/>
            <a:ext cx="1034700" cy="864900"/>
          </a:xfrm>
          <a:prstGeom prst="curvedConnector3">
            <a:avLst>
              <a:gd fmla="val 81959" name="adj1"/>
            </a:avLst>
          </a:prstGeom>
          <a:noFill/>
          <a:ln cap="flat" cmpd="sng" w="38100">
            <a:solidFill>
              <a:schemeClr val="accent4"/>
            </a:solidFill>
            <a:prstDash val="solid"/>
            <a:round/>
            <a:headEnd len="sm" w="sm" type="none"/>
            <a:tailEnd len="med" w="med" type="triangle"/>
          </a:ln>
        </p:spPr>
      </p:cxnSp>
      <p:cxnSp>
        <p:nvCxnSpPr>
          <p:cNvPr id="689" name="Google Shape;689;p36"/>
          <p:cNvCxnSpPr>
            <a:endCxn id="682" idx="1"/>
          </p:cNvCxnSpPr>
          <p:nvPr/>
        </p:nvCxnSpPr>
        <p:spPr>
          <a:xfrm rot="-5400000">
            <a:off x="1378025" y="915175"/>
            <a:ext cx="1251900" cy="1186800"/>
          </a:xfrm>
          <a:prstGeom prst="curvedConnector2">
            <a:avLst/>
          </a:prstGeom>
          <a:noFill/>
          <a:ln cap="flat" cmpd="sng" w="38100">
            <a:solidFill>
              <a:schemeClr val="accent4"/>
            </a:solidFill>
            <a:prstDash val="solid"/>
            <a:round/>
            <a:headEnd len="sm" w="sm" type="none"/>
            <a:tailEnd len="med" w="med" type="triangle"/>
          </a:ln>
        </p:spPr>
      </p:cxnSp>
      <p:sp>
        <p:nvSpPr>
          <p:cNvPr id="690" name="Google Shape;690;p36"/>
          <p:cNvSpPr txBox="1"/>
          <p:nvPr>
            <p:ph idx="4294967295" type="title"/>
          </p:nvPr>
        </p:nvSpPr>
        <p:spPr>
          <a:xfrm>
            <a:off x="150175" y="-151125"/>
            <a:ext cx="8573100" cy="924000"/>
          </a:xfrm>
          <a:prstGeom prst="rect">
            <a:avLst/>
          </a:prstGeom>
          <a:noFill/>
          <a:ln>
            <a:noFill/>
          </a:ln>
        </p:spPr>
        <p:txBody>
          <a:bodyPr anchorCtr="0" anchor="t" bIns="0" lIns="365750" spcFirstLastPara="1" rIns="0" wrap="square" tIns="365750">
            <a:noAutofit/>
          </a:bodyPr>
          <a:lstStyle/>
          <a:p>
            <a:pPr indent="0" lvl="0" marL="0" rtl="0" algn="ctr">
              <a:lnSpc>
                <a:spcPct val="85000"/>
              </a:lnSpc>
              <a:spcBef>
                <a:spcPts val="0"/>
              </a:spcBef>
              <a:spcAft>
                <a:spcPts val="0"/>
              </a:spcAft>
              <a:buSzPts val="2600"/>
              <a:buNone/>
            </a:pPr>
            <a:r>
              <a:rPr i="1" lang="en" sz="3200">
                <a:solidFill>
                  <a:schemeClr val="accent2"/>
                </a:solidFill>
              </a:rPr>
              <a:t>Business Priority View of Security </a:t>
            </a:r>
            <a:endParaRPr i="1" sz="3300">
              <a:solidFill>
                <a:schemeClr val="accent2"/>
              </a:solidFill>
            </a:endParaRPr>
          </a:p>
        </p:txBody>
      </p:sp>
      <p:sp>
        <p:nvSpPr>
          <p:cNvPr id="691" name="Google Shape;691;p36"/>
          <p:cNvSpPr txBox="1"/>
          <p:nvPr>
            <p:ph idx="4294967295" type="title"/>
          </p:nvPr>
        </p:nvSpPr>
        <p:spPr>
          <a:xfrm>
            <a:off x="3161875" y="340800"/>
            <a:ext cx="3589800" cy="5418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i="1" lang="en" sz="3200">
                <a:solidFill>
                  <a:schemeClr val="lt1"/>
                </a:solidFill>
              </a:rPr>
              <a:t>Security Incident</a:t>
            </a:r>
            <a:endParaRPr i="1" sz="3300">
              <a:solidFill>
                <a:schemeClr val="lt1"/>
              </a:solidFill>
            </a:endParaRPr>
          </a:p>
        </p:txBody>
      </p:sp>
      <p:cxnSp>
        <p:nvCxnSpPr>
          <p:cNvPr id="692" name="Google Shape;692;p36"/>
          <p:cNvCxnSpPr/>
          <p:nvPr/>
        </p:nvCxnSpPr>
        <p:spPr>
          <a:xfrm rot="10800000">
            <a:off x="1267675" y="3793975"/>
            <a:ext cx="1242000" cy="801600"/>
          </a:xfrm>
          <a:prstGeom prst="curvedConnector3">
            <a:avLst>
              <a:gd fmla="val 85548" name="adj1"/>
            </a:avLst>
          </a:prstGeom>
          <a:noFill/>
          <a:ln cap="flat" cmpd="sng" w="38100">
            <a:solidFill>
              <a:schemeClr val="accent4"/>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40"/>
          <p:cNvPicPr preferRelativeResize="0"/>
          <p:nvPr/>
        </p:nvPicPr>
        <p:blipFill rotWithShape="1">
          <a:blip r:embed="rId3">
            <a:alphaModFix/>
          </a:blip>
          <a:srcRect b="0" l="0" r="0" t="0"/>
          <a:stretch/>
        </p:blipFill>
        <p:spPr>
          <a:xfrm>
            <a:off x="2975225" y="1119950"/>
            <a:ext cx="2844173" cy="3844900"/>
          </a:xfrm>
          <a:prstGeom prst="rect">
            <a:avLst/>
          </a:prstGeom>
          <a:noFill/>
          <a:ln>
            <a:noFill/>
          </a:ln>
        </p:spPr>
      </p:pic>
      <p:sp>
        <p:nvSpPr>
          <p:cNvPr id="698" name="Google Shape;698;p40"/>
          <p:cNvSpPr txBox="1"/>
          <p:nvPr/>
        </p:nvSpPr>
        <p:spPr>
          <a:xfrm>
            <a:off x="1083450" y="365750"/>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We Are All On The Same Team</a:t>
            </a:r>
            <a:endParaRPr b="0" i="0" sz="3700" u="none" cap="none" strike="noStrike">
              <a:solidFill>
                <a:schemeClr val="lt2"/>
              </a:solidFill>
              <a:latin typeface="Roboto Medium"/>
              <a:ea typeface="Roboto Medium"/>
              <a:cs typeface="Roboto Medium"/>
              <a:sym typeface="Roboto Medium"/>
            </a:endParaRPr>
          </a:p>
        </p:txBody>
      </p:sp>
      <p:pic>
        <p:nvPicPr>
          <p:cNvPr id="699" name="Google Shape;699;p40"/>
          <p:cNvPicPr preferRelativeResize="0"/>
          <p:nvPr/>
        </p:nvPicPr>
        <p:blipFill rotWithShape="1">
          <a:blip r:embed="rId4">
            <a:alphaModFix/>
          </a:blip>
          <a:srcRect b="0" l="0" r="0" t="0"/>
          <a:stretch/>
        </p:blipFill>
        <p:spPr>
          <a:xfrm>
            <a:off x="5303525" y="2339950"/>
            <a:ext cx="409732" cy="570700"/>
          </a:xfrm>
          <a:prstGeom prst="rect">
            <a:avLst/>
          </a:prstGeom>
          <a:noFill/>
          <a:ln>
            <a:noFill/>
          </a:ln>
        </p:spPr>
      </p:pic>
      <p:pic>
        <p:nvPicPr>
          <p:cNvPr id="700" name="Google Shape;700;p40"/>
          <p:cNvPicPr preferRelativeResize="0"/>
          <p:nvPr/>
        </p:nvPicPr>
        <p:blipFill rotWithShape="1">
          <a:blip r:embed="rId5">
            <a:alphaModFix/>
          </a:blip>
          <a:srcRect b="0" l="0" r="0" t="0"/>
          <a:stretch/>
        </p:blipFill>
        <p:spPr>
          <a:xfrm>
            <a:off x="3048875" y="2836228"/>
            <a:ext cx="409725" cy="660847"/>
          </a:xfrm>
          <a:prstGeom prst="rect">
            <a:avLst/>
          </a:prstGeom>
          <a:noFill/>
          <a:ln>
            <a:noFill/>
          </a:ln>
        </p:spPr>
      </p:pic>
      <p:pic>
        <p:nvPicPr>
          <p:cNvPr id="701" name="Google Shape;701;p40"/>
          <p:cNvPicPr preferRelativeResize="0"/>
          <p:nvPr/>
        </p:nvPicPr>
        <p:blipFill rotWithShape="1">
          <a:blip r:embed="rId6">
            <a:alphaModFix/>
          </a:blip>
          <a:srcRect b="0" l="0" r="0" t="0"/>
          <a:stretch/>
        </p:blipFill>
        <p:spPr>
          <a:xfrm>
            <a:off x="4414588" y="1119962"/>
            <a:ext cx="314825" cy="438275"/>
          </a:xfrm>
          <a:prstGeom prst="rect">
            <a:avLst/>
          </a:prstGeom>
          <a:noFill/>
          <a:ln>
            <a:noFill/>
          </a:ln>
        </p:spPr>
      </p:pic>
      <p:pic>
        <p:nvPicPr>
          <p:cNvPr id="702" name="Google Shape;702;p40"/>
          <p:cNvPicPr preferRelativeResize="0"/>
          <p:nvPr/>
        </p:nvPicPr>
        <p:blipFill rotWithShape="1">
          <a:blip r:embed="rId7">
            <a:alphaModFix/>
          </a:blip>
          <a:srcRect b="0" l="0" r="0" t="0"/>
          <a:stretch/>
        </p:blipFill>
        <p:spPr>
          <a:xfrm>
            <a:off x="4103687" y="3159348"/>
            <a:ext cx="314825" cy="3377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2"/>
          <p:cNvSpPr/>
          <p:nvPr/>
        </p:nvSpPr>
        <p:spPr>
          <a:xfrm>
            <a:off x="490625" y="2426035"/>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8" name="Google Shape;708;p42"/>
          <p:cNvPicPr preferRelativeResize="0"/>
          <p:nvPr/>
        </p:nvPicPr>
        <p:blipFill rotWithShape="1">
          <a:blip r:embed="rId3">
            <a:alphaModFix/>
          </a:blip>
          <a:srcRect b="0" l="0" r="0" t="0"/>
          <a:stretch/>
        </p:blipFill>
        <p:spPr>
          <a:xfrm>
            <a:off x="1039495" y="2423958"/>
            <a:ext cx="480927" cy="758294"/>
          </a:xfrm>
          <a:prstGeom prst="rect">
            <a:avLst/>
          </a:prstGeom>
          <a:noFill/>
          <a:ln>
            <a:noFill/>
          </a:ln>
        </p:spPr>
      </p:pic>
      <p:sp>
        <p:nvSpPr>
          <p:cNvPr id="709" name="Google Shape;709;p42"/>
          <p:cNvSpPr/>
          <p:nvPr/>
        </p:nvSpPr>
        <p:spPr>
          <a:xfrm>
            <a:off x="1792893" y="242601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0" name="Google Shape;710;p42"/>
          <p:cNvPicPr preferRelativeResize="0"/>
          <p:nvPr/>
        </p:nvPicPr>
        <p:blipFill rotWithShape="1">
          <a:blip r:embed="rId4">
            <a:alphaModFix/>
          </a:blip>
          <a:srcRect b="0" l="0" r="0" t="0"/>
          <a:stretch/>
        </p:blipFill>
        <p:spPr>
          <a:xfrm>
            <a:off x="2368875" y="2425988"/>
            <a:ext cx="480925" cy="754200"/>
          </a:xfrm>
          <a:prstGeom prst="rect">
            <a:avLst/>
          </a:prstGeom>
          <a:noFill/>
          <a:ln>
            <a:noFill/>
          </a:ln>
        </p:spPr>
      </p:pic>
      <p:sp>
        <p:nvSpPr>
          <p:cNvPr id="711" name="Google Shape;711;p42"/>
          <p:cNvSpPr/>
          <p:nvPr/>
        </p:nvSpPr>
        <p:spPr>
          <a:xfrm>
            <a:off x="3095161" y="2426000"/>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2" name="Google Shape;712;p42"/>
          <p:cNvPicPr preferRelativeResize="0"/>
          <p:nvPr/>
        </p:nvPicPr>
        <p:blipFill rotWithShape="1">
          <a:blip r:embed="rId5">
            <a:alphaModFix/>
          </a:blip>
          <a:srcRect b="0" l="0" r="0" t="0"/>
          <a:stretch/>
        </p:blipFill>
        <p:spPr>
          <a:xfrm>
            <a:off x="3698275" y="2537237"/>
            <a:ext cx="435925" cy="604521"/>
          </a:xfrm>
          <a:prstGeom prst="rect">
            <a:avLst/>
          </a:prstGeom>
          <a:noFill/>
          <a:ln>
            <a:noFill/>
          </a:ln>
        </p:spPr>
      </p:pic>
      <p:sp>
        <p:nvSpPr>
          <p:cNvPr id="713" name="Google Shape;713;p42"/>
          <p:cNvSpPr/>
          <p:nvPr/>
        </p:nvSpPr>
        <p:spPr>
          <a:xfrm>
            <a:off x="4406670" y="242603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4" name="Google Shape;714;p42"/>
          <p:cNvPicPr preferRelativeResize="0"/>
          <p:nvPr/>
        </p:nvPicPr>
        <p:blipFill rotWithShape="1">
          <a:blip r:embed="rId6">
            <a:alphaModFix/>
          </a:blip>
          <a:srcRect b="0" l="0" r="0" t="0"/>
          <a:stretch/>
        </p:blipFill>
        <p:spPr>
          <a:xfrm>
            <a:off x="5067983" y="2457475"/>
            <a:ext cx="310290" cy="491773"/>
          </a:xfrm>
          <a:prstGeom prst="rect">
            <a:avLst/>
          </a:prstGeom>
          <a:noFill/>
          <a:ln>
            <a:noFill/>
          </a:ln>
        </p:spPr>
      </p:pic>
      <p:pic>
        <p:nvPicPr>
          <p:cNvPr id="715" name="Google Shape;715;p42"/>
          <p:cNvPicPr preferRelativeResize="0"/>
          <p:nvPr/>
        </p:nvPicPr>
        <p:blipFill rotWithShape="1">
          <a:blip r:embed="rId7">
            <a:alphaModFix/>
          </a:blip>
          <a:srcRect b="0" l="0" r="0" t="0"/>
          <a:stretch/>
        </p:blipFill>
        <p:spPr>
          <a:xfrm>
            <a:off x="4785833" y="3005839"/>
            <a:ext cx="998161" cy="157750"/>
          </a:xfrm>
          <a:prstGeom prst="rect">
            <a:avLst/>
          </a:prstGeom>
          <a:noFill/>
          <a:ln>
            <a:noFill/>
          </a:ln>
        </p:spPr>
      </p:pic>
      <p:sp>
        <p:nvSpPr>
          <p:cNvPr id="716" name="Google Shape;716;p42"/>
          <p:cNvSpPr/>
          <p:nvPr/>
        </p:nvSpPr>
        <p:spPr>
          <a:xfrm>
            <a:off x="5718207" y="2426035"/>
            <a:ext cx="1632900" cy="939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p42"/>
          <p:cNvPicPr preferRelativeResize="0"/>
          <p:nvPr/>
        </p:nvPicPr>
        <p:blipFill rotWithShape="1">
          <a:blip r:embed="rId8">
            <a:alphaModFix/>
          </a:blip>
          <a:srcRect b="0" l="0" r="0" t="0"/>
          <a:stretch/>
        </p:blipFill>
        <p:spPr>
          <a:xfrm>
            <a:off x="6168940" y="2426035"/>
            <a:ext cx="665874" cy="940165"/>
          </a:xfrm>
          <a:prstGeom prst="rect">
            <a:avLst/>
          </a:prstGeom>
          <a:noFill/>
          <a:ln>
            <a:noFill/>
          </a:ln>
        </p:spPr>
      </p:pic>
      <p:sp>
        <p:nvSpPr>
          <p:cNvPr id="718" name="Google Shape;718;p42"/>
          <p:cNvSpPr/>
          <p:nvPr/>
        </p:nvSpPr>
        <p:spPr>
          <a:xfrm>
            <a:off x="7020475" y="2426000"/>
            <a:ext cx="1632900" cy="939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9" name="Google Shape;719;p42"/>
          <p:cNvPicPr preferRelativeResize="0"/>
          <p:nvPr/>
        </p:nvPicPr>
        <p:blipFill rotWithShape="1">
          <a:blip r:embed="rId9">
            <a:alphaModFix/>
          </a:blip>
          <a:srcRect b="0" l="0" r="0" t="0"/>
          <a:stretch/>
        </p:blipFill>
        <p:spPr>
          <a:xfrm>
            <a:off x="7422105" y="2514050"/>
            <a:ext cx="829771" cy="650897"/>
          </a:xfrm>
          <a:prstGeom prst="rect">
            <a:avLst/>
          </a:prstGeom>
          <a:noFill/>
          <a:ln>
            <a:noFill/>
          </a:ln>
        </p:spPr>
      </p:pic>
      <p:sp>
        <p:nvSpPr>
          <p:cNvPr id="720" name="Google Shape;720;p42"/>
          <p:cNvSpPr txBox="1"/>
          <p:nvPr/>
        </p:nvSpPr>
        <p:spPr>
          <a:xfrm>
            <a:off x="-150" y="1107075"/>
            <a:ext cx="91440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How do we add security everywhere?</a:t>
            </a:r>
            <a:endParaRPr b="0" i="0" sz="3700" u="none" cap="none" strike="noStrike">
              <a:solidFill>
                <a:schemeClr val="lt2"/>
              </a:solidFill>
              <a:latin typeface="Roboto Medium"/>
              <a:ea typeface="Roboto Medium"/>
              <a:cs typeface="Roboto Medium"/>
              <a:sym typeface="Roboto Medium"/>
            </a:endParaRPr>
          </a:p>
        </p:txBody>
      </p:sp>
      <p:sp>
        <p:nvSpPr>
          <p:cNvPr id="721" name="Google Shape;721;p42"/>
          <p:cNvSpPr/>
          <p:nvPr/>
        </p:nvSpPr>
        <p:spPr>
          <a:xfrm>
            <a:off x="56425" y="1937050"/>
            <a:ext cx="9144000" cy="1918200"/>
          </a:xfrm>
          <a:prstGeom prst="ellipse">
            <a:avLst/>
          </a:prstGeom>
          <a:noFill/>
          <a:ln cap="flat" cmpd="sng" w="1143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2984eec8796_0_52"/>
          <p:cNvSpPr/>
          <p:nvPr/>
        </p:nvSpPr>
        <p:spPr>
          <a:xfrm>
            <a:off x="3917547" y="3407958"/>
            <a:ext cx="1002900" cy="678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7" name="Google Shape;727;g2984eec8796_0_52"/>
          <p:cNvPicPr preferRelativeResize="0"/>
          <p:nvPr/>
        </p:nvPicPr>
        <p:blipFill rotWithShape="1">
          <a:blip r:embed="rId3">
            <a:alphaModFix/>
          </a:blip>
          <a:srcRect b="0" l="0" r="0" t="0"/>
          <a:stretch/>
        </p:blipFill>
        <p:spPr>
          <a:xfrm>
            <a:off x="4254585" y="3406457"/>
            <a:ext cx="295316" cy="547866"/>
          </a:xfrm>
          <a:prstGeom prst="rect">
            <a:avLst/>
          </a:prstGeom>
          <a:noFill/>
          <a:ln>
            <a:noFill/>
          </a:ln>
        </p:spPr>
      </p:pic>
      <p:sp>
        <p:nvSpPr>
          <p:cNvPr id="728" name="Google Shape;728;g2984eec8796_0_52"/>
          <p:cNvSpPr/>
          <p:nvPr/>
        </p:nvSpPr>
        <p:spPr>
          <a:xfrm>
            <a:off x="4717214" y="3407946"/>
            <a:ext cx="1002900" cy="678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g2984eec8796_0_52"/>
          <p:cNvPicPr preferRelativeResize="0"/>
          <p:nvPr/>
        </p:nvPicPr>
        <p:blipFill rotWithShape="1">
          <a:blip r:embed="rId4">
            <a:alphaModFix/>
          </a:blip>
          <a:srcRect b="0" l="0" r="0" t="0"/>
          <a:stretch/>
        </p:blipFill>
        <p:spPr>
          <a:xfrm>
            <a:off x="5070899" y="3407924"/>
            <a:ext cx="295315" cy="544908"/>
          </a:xfrm>
          <a:prstGeom prst="rect">
            <a:avLst/>
          </a:prstGeom>
          <a:noFill/>
          <a:ln>
            <a:noFill/>
          </a:ln>
        </p:spPr>
      </p:pic>
      <p:sp>
        <p:nvSpPr>
          <p:cNvPr id="730" name="Google Shape;730;g2984eec8796_0_52"/>
          <p:cNvSpPr/>
          <p:nvPr/>
        </p:nvSpPr>
        <p:spPr>
          <a:xfrm>
            <a:off x="5516880" y="3407933"/>
            <a:ext cx="1002900" cy="678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1" name="Google Shape;731;g2984eec8796_0_52"/>
          <p:cNvPicPr preferRelativeResize="0"/>
          <p:nvPr/>
        </p:nvPicPr>
        <p:blipFill rotWithShape="1">
          <a:blip r:embed="rId5">
            <a:alphaModFix/>
          </a:blip>
          <a:srcRect b="0" l="0" r="0" t="0"/>
          <a:stretch/>
        </p:blipFill>
        <p:spPr>
          <a:xfrm>
            <a:off x="5887226" y="3488301"/>
            <a:ext cx="267683" cy="436765"/>
          </a:xfrm>
          <a:prstGeom prst="rect">
            <a:avLst/>
          </a:prstGeom>
          <a:noFill/>
          <a:ln>
            <a:noFill/>
          </a:ln>
        </p:spPr>
      </p:pic>
      <p:sp>
        <p:nvSpPr>
          <p:cNvPr id="732" name="Google Shape;732;g2984eec8796_0_52"/>
          <p:cNvSpPr/>
          <p:nvPr/>
        </p:nvSpPr>
        <p:spPr>
          <a:xfrm>
            <a:off x="6322221" y="3407958"/>
            <a:ext cx="1002900" cy="678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g2984eec8796_0_52"/>
          <p:cNvPicPr preferRelativeResize="0"/>
          <p:nvPr/>
        </p:nvPicPr>
        <p:blipFill rotWithShape="1">
          <a:blip r:embed="rId6">
            <a:alphaModFix/>
          </a:blip>
          <a:srcRect b="0" l="0" r="0" t="0"/>
          <a:stretch/>
        </p:blipFill>
        <p:spPr>
          <a:xfrm>
            <a:off x="6728305" y="3430673"/>
            <a:ext cx="190536" cy="355305"/>
          </a:xfrm>
          <a:prstGeom prst="rect">
            <a:avLst/>
          </a:prstGeom>
          <a:noFill/>
          <a:ln>
            <a:noFill/>
          </a:ln>
        </p:spPr>
      </p:pic>
      <p:pic>
        <p:nvPicPr>
          <p:cNvPr id="734" name="Google Shape;734;g2984eec8796_0_52"/>
          <p:cNvPicPr preferRelativeResize="0"/>
          <p:nvPr/>
        </p:nvPicPr>
        <p:blipFill rotWithShape="1">
          <a:blip r:embed="rId7">
            <a:alphaModFix/>
          </a:blip>
          <a:srcRect b="0" l="0" r="0" t="0"/>
          <a:stretch/>
        </p:blipFill>
        <p:spPr>
          <a:xfrm>
            <a:off x="6555049" y="3826865"/>
            <a:ext cx="612928" cy="113974"/>
          </a:xfrm>
          <a:prstGeom prst="rect">
            <a:avLst/>
          </a:prstGeom>
          <a:noFill/>
          <a:ln>
            <a:noFill/>
          </a:ln>
        </p:spPr>
      </p:pic>
      <p:sp>
        <p:nvSpPr>
          <p:cNvPr id="735" name="Google Shape;735;g2984eec8796_0_52"/>
          <p:cNvSpPr/>
          <p:nvPr/>
        </p:nvSpPr>
        <p:spPr>
          <a:xfrm>
            <a:off x="7127579" y="3407958"/>
            <a:ext cx="1002900" cy="678900"/>
          </a:xfrm>
          <a:prstGeom prst="chevron">
            <a:avLst>
              <a:gd fmla="val 50000" name="adj"/>
            </a:avLst>
          </a:prstGeom>
          <a:solidFill>
            <a:srgbClr val="FF83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6" name="Google Shape;736;g2984eec8796_0_52"/>
          <p:cNvPicPr preferRelativeResize="0"/>
          <p:nvPr/>
        </p:nvPicPr>
        <p:blipFill rotWithShape="1">
          <a:blip r:embed="rId8">
            <a:alphaModFix/>
          </a:blip>
          <a:srcRect b="0" l="0" r="0" t="0"/>
          <a:stretch/>
        </p:blipFill>
        <p:spPr>
          <a:xfrm>
            <a:off x="7404355" y="3407958"/>
            <a:ext cx="408884" cy="679267"/>
          </a:xfrm>
          <a:prstGeom prst="rect">
            <a:avLst/>
          </a:prstGeom>
          <a:noFill/>
          <a:ln>
            <a:noFill/>
          </a:ln>
        </p:spPr>
      </p:pic>
      <p:sp>
        <p:nvSpPr>
          <p:cNvPr id="737" name="Google Shape;737;g2984eec8796_0_52"/>
          <p:cNvSpPr/>
          <p:nvPr/>
        </p:nvSpPr>
        <p:spPr>
          <a:xfrm>
            <a:off x="7927245" y="3407933"/>
            <a:ext cx="1002900" cy="678900"/>
          </a:xfrm>
          <a:prstGeom prst="chevron">
            <a:avLst>
              <a:gd fmla="val 50000" name="adj"/>
            </a:avLst>
          </a:prstGeom>
          <a:solidFill>
            <a:srgbClr val="3F5B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8" name="Google Shape;738;g2984eec8796_0_52"/>
          <p:cNvPicPr preferRelativeResize="0"/>
          <p:nvPr/>
        </p:nvPicPr>
        <p:blipFill rotWithShape="1">
          <a:blip r:embed="rId9">
            <a:alphaModFix/>
          </a:blip>
          <a:srcRect b="0" l="0" r="0" t="0"/>
          <a:stretch/>
        </p:blipFill>
        <p:spPr>
          <a:xfrm>
            <a:off x="8173869" y="3471549"/>
            <a:ext cx="509527" cy="470272"/>
          </a:xfrm>
          <a:prstGeom prst="rect">
            <a:avLst/>
          </a:prstGeom>
          <a:noFill/>
          <a:ln>
            <a:noFill/>
          </a:ln>
        </p:spPr>
      </p:pic>
      <p:sp>
        <p:nvSpPr>
          <p:cNvPr id="739" name="Google Shape;739;g2984eec8796_0_52"/>
          <p:cNvSpPr txBox="1"/>
          <p:nvPr/>
        </p:nvSpPr>
        <p:spPr>
          <a:xfrm>
            <a:off x="1806625" y="-34037"/>
            <a:ext cx="6065700" cy="189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Shifting Left = </a:t>
            </a:r>
            <a:br>
              <a:rPr b="0" i="0" lang="en" sz="3700" u="none" cap="none" strike="noStrike">
                <a:solidFill>
                  <a:schemeClr val="lt2"/>
                </a:solidFill>
                <a:latin typeface="Roboto Medium"/>
                <a:ea typeface="Roboto Medium"/>
                <a:cs typeface="Roboto Medium"/>
                <a:sym typeface="Roboto Medium"/>
              </a:rPr>
            </a:br>
            <a:r>
              <a:rPr lang="en" sz="3700">
                <a:solidFill>
                  <a:schemeClr val="lt2"/>
                </a:solidFill>
                <a:latin typeface="Roboto Medium"/>
                <a:ea typeface="Roboto Medium"/>
                <a:cs typeface="Roboto Medium"/>
                <a:sym typeface="Roboto Medium"/>
              </a:rPr>
              <a:t>Security At Every Stage</a:t>
            </a:r>
            <a:endParaRPr sz="3700">
              <a:solidFill>
                <a:schemeClr val="lt2"/>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3700"/>
              <a:buFont typeface="Arial"/>
              <a:buNone/>
            </a:pPr>
            <a:r>
              <a:rPr lang="en" sz="3700">
                <a:solidFill>
                  <a:schemeClr val="lt2"/>
                </a:solidFill>
                <a:latin typeface="Roboto Medium"/>
                <a:ea typeface="Roboto Medium"/>
                <a:cs typeface="Roboto Medium"/>
                <a:sym typeface="Roboto Medium"/>
              </a:rPr>
              <a:t>Especially At The Beginning</a:t>
            </a:r>
            <a:r>
              <a:rPr b="0" i="0" lang="en" sz="3700" u="none" cap="none" strike="noStrike">
                <a:solidFill>
                  <a:schemeClr val="lt2"/>
                </a:solidFill>
                <a:latin typeface="Roboto Medium"/>
                <a:ea typeface="Roboto Medium"/>
                <a:cs typeface="Roboto Medium"/>
                <a:sym typeface="Roboto Medium"/>
              </a:rPr>
              <a:t> </a:t>
            </a:r>
            <a:endParaRPr b="0" i="0" sz="3700" u="none" cap="none" strike="noStrike">
              <a:solidFill>
                <a:schemeClr val="lt2"/>
              </a:solidFill>
              <a:latin typeface="Roboto Medium"/>
              <a:ea typeface="Roboto Medium"/>
              <a:cs typeface="Roboto Medium"/>
              <a:sym typeface="Roboto Medium"/>
            </a:endParaRPr>
          </a:p>
        </p:txBody>
      </p:sp>
      <p:pic>
        <p:nvPicPr>
          <p:cNvPr id="740" name="Google Shape;740;g2984eec8796_0_52"/>
          <p:cNvPicPr preferRelativeResize="0"/>
          <p:nvPr/>
        </p:nvPicPr>
        <p:blipFill>
          <a:blip r:embed="rId10">
            <a:alphaModFix/>
          </a:blip>
          <a:stretch>
            <a:fillRect/>
          </a:stretch>
        </p:blipFill>
        <p:spPr>
          <a:xfrm>
            <a:off x="583875" y="2466050"/>
            <a:ext cx="2737246" cy="20529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g2984eec8796_0_70"/>
          <p:cNvPicPr preferRelativeResize="0"/>
          <p:nvPr/>
        </p:nvPicPr>
        <p:blipFill rotWithShape="1">
          <a:blip r:embed="rId3">
            <a:alphaModFix/>
          </a:blip>
          <a:srcRect b="0" l="0" r="0" t="0"/>
          <a:stretch/>
        </p:blipFill>
        <p:spPr>
          <a:xfrm>
            <a:off x="2013000" y="82375"/>
            <a:ext cx="5118000" cy="4884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g2984eec8796_0_39"/>
          <p:cNvPicPr preferRelativeResize="0"/>
          <p:nvPr/>
        </p:nvPicPr>
        <p:blipFill rotWithShape="1">
          <a:blip r:embed="rId3">
            <a:alphaModFix/>
          </a:blip>
          <a:srcRect b="42379" l="1460" r="-1459" t="-42379"/>
          <a:stretch/>
        </p:blipFill>
        <p:spPr>
          <a:xfrm>
            <a:off x="6101000" y="-1253625"/>
            <a:ext cx="4422100" cy="4219950"/>
          </a:xfrm>
          <a:prstGeom prst="rect">
            <a:avLst/>
          </a:prstGeom>
          <a:noFill/>
          <a:ln>
            <a:noFill/>
          </a:ln>
        </p:spPr>
      </p:pic>
      <p:sp>
        <p:nvSpPr>
          <p:cNvPr id="751" name="Google Shape;751;g2984eec8796_0_39"/>
          <p:cNvSpPr txBox="1"/>
          <p:nvPr>
            <p:ph idx="4294967295" type="title"/>
          </p:nvPr>
        </p:nvSpPr>
        <p:spPr>
          <a:xfrm>
            <a:off x="106050" y="3263175"/>
            <a:ext cx="8931900" cy="2141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None/>
            </a:pPr>
            <a:r>
              <a:rPr lang="en" sz="2200" u="sng">
                <a:solidFill>
                  <a:schemeClr val="lt1"/>
                </a:solidFill>
                <a:hlinkClick r:id="rId4">
                  <a:extLst>
                    <a:ext uri="{A12FA001-AC4F-418D-AE19-62706E023703}">
                      <ahyp:hlinkClr val="tx"/>
                    </a:ext>
                  </a:extLst>
                </a:hlinkClick>
              </a:rPr>
              <a:t>https://wehackpurple.com/building-security-champions/</a:t>
            </a:r>
            <a:endParaRPr sz="2200" u="sng">
              <a:solidFill>
                <a:schemeClr val="lt1"/>
              </a:solidFill>
            </a:endParaRPr>
          </a:p>
          <a:p>
            <a:pPr indent="0" lvl="0" marL="0" rtl="0" algn="l">
              <a:lnSpc>
                <a:spcPct val="85000"/>
              </a:lnSpc>
              <a:spcBef>
                <a:spcPts val="0"/>
              </a:spcBef>
              <a:spcAft>
                <a:spcPts val="0"/>
              </a:spcAft>
              <a:buNone/>
            </a:pPr>
            <a:r>
              <a:t/>
            </a:r>
            <a:endParaRPr sz="2200" u="sng">
              <a:solidFill>
                <a:schemeClr val="lt1"/>
              </a:solidFill>
            </a:endParaRPr>
          </a:p>
          <a:p>
            <a:pPr indent="0" lvl="0" marL="0" rtl="0" algn="l">
              <a:spcBef>
                <a:spcPts val="0"/>
              </a:spcBef>
              <a:spcAft>
                <a:spcPts val="0"/>
              </a:spcAft>
              <a:buNone/>
            </a:pPr>
            <a:r>
              <a:rPr lang="en" sz="2200" u="sng">
                <a:solidFill>
                  <a:schemeClr val="lt1"/>
                </a:solidFill>
                <a:hlinkClick r:id="rId5">
                  <a:extLst>
                    <a:ext uri="{A12FA001-AC4F-418D-AE19-62706E023703}">
                      <ahyp:hlinkClr val="tx"/>
                    </a:ext>
                  </a:extLst>
                </a:hlinkClick>
              </a:rPr>
              <a:t>https://owasp.org/www-project-security-champions-guidebook/</a:t>
            </a:r>
            <a:endParaRPr sz="2200" u="sng">
              <a:solidFill>
                <a:schemeClr val="lt1"/>
              </a:solidFill>
            </a:endParaRPr>
          </a:p>
        </p:txBody>
      </p:sp>
      <p:cxnSp>
        <p:nvCxnSpPr>
          <p:cNvPr id="752" name="Google Shape;752;g2984eec8796_0_39"/>
          <p:cNvCxnSpPr>
            <a:endCxn id="753" idx="2"/>
          </p:cNvCxnSpPr>
          <p:nvPr/>
        </p:nvCxnSpPr>
        <p:spPr>
          <a:xfrm rot="10800000">
            <a:off x="3166350" y="1065350"/>
            <a:ext cx="4180200" cy="971700"/>
          </a:xfrm>
          <a:prstGeom prst="straightConnector1">
            <a:avLst/>
          </a:prstGeom>
          <a:noFill/>
          <a:ln cap="flat" cmpd="sng" w="76200">
            <a:solidFill>
              <a:srgbClr val="FF9103"/>
            </a:solidFill>
            <a:prstDash val="solid"/>
            <a:round/>
            <a:headEnd len="med" w="med" type="triangle"/>
            <a:tailEnd len="med" w="med" type="none"/>
          </a:ln>
        </p:spPr>
      </p:cxnSp>
      <p:sp>
        <p:nvSpPr>
          <p:cNvPr id="753" name="Google Shape;753;g2984eec8796_0_39"/>
          <p:cNvSpPr txBox="1"/>
          <p:nvPr/>
        </p:nvSpPr>
        <p:spPr>
          <a:xfrm>
            <a:off x="0" y="311150"/>
            <a:ext cx="63327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lang="en" sz="3700">
                <a:solidFill>
                  <a:schemeClr val="lt2"/>
                </a:solidFill>
                <a:latin typeface="Roboto Medium"/>
                <a:ea typeface="Roboto Medium"/>
                <a:cs typeface="Roboto Medium"/>
                <a:sym typeface="Roboto Medium"/>
              </a:rPr>
              <a:t>Security Champion</a:t>
            </a:r>
            <a:endParaRPr b="0" i="0" sz="3700" u="none" cap="none" strike="noStrike">
              <a:solidFill>
                <a:schemeClr val="lt2"/>
              </a:solidFill>
              <a:latin typeface="Roboto Medium"/>
              <a:ea typeface="Roboto Medium"/>
              <a:cs typeface="Roboto Medium"/>
              <a:sym typeface="Roboto Medium"/>
            </a:endParaRPr>
          </a:p>
        </p:txBody>
      </p:sp>
      <p:sp>
        <p:nvSpPr>
          <p:cNvPr id="754" name="Google Shape;754;g2984eec8796_0_39"/>
          <p:cNvSpPr txBox="1"/>
          <p:nvPr>
            <p:ph idx="4294967295" type="title"/>
          </p:nvPr>
        </p:nvSpPr>
        <p:spPr>
          <a:xfrm>
            <a:off x="106275" y="1237200"/>
            <a:ext cx="5940600" cy="2141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None/>
            </a:pPr>
            <a:r>
              <a:rPr b="0" lang="en" sz="2200">
                <a:solidFill>
                  <a:schemeClr val="lt1"/>
                </a:solidFill>
              </a:rPr>
              <a:t>A Security Champion is a member of a team that takes on the responsibility of acting as the primary advocate for security within the team and acting as the first line of defense for security issues within the team.</a:t>
            </a:r>
            <a:endParaRPr b="0" sz="2200">
              <a:solidFill>
                <a:schemeClr val="lt1"/>
              </a:solidFill>
            </a:endParaRPr>
          </a:p>
          <a:p>
            <a:pPr indent="-368300" lvl="0" marL="1371600" rtl="0" algn="l">
              <a:lnSpc>
                <a:spcPct val="85000"/>
              </a:lnSpc>
              <a:spcBef>
                <a:spcPts val="0"/>
              </a:spcBef>
              <a:spcAft>
                <a:spcPts val="0"/>
              </a:spcAft>
              <a:buClr>
                <a:schemeClr val="lt1"/>
              </a:buClr>
              <a:buSzPts val="2200"/>
              <a:buChar char="-"/>
            </a:pPr>
            <a:r>
              <a:rPr b="0" lang="en" sz="2200">
                <a:solidFill>
                  <a:schemeClr val="lt1"/>
                </a:solidFill>
              </a:rPr>
              <a:t>Tanya Janca, WeHackPurple</a:t>
            </a:r>
            <a:endParaRPr b="0" sz="22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47"/>
          <p:cNvPicPr preferRelativeResize="0"/>
          <p:nvPr/>
        </p:nvPicPr>
        <p:blipFill rotWithShape="1">
          <a:blip r:embed="rId3">
            <a:alphaModFix/>
          </a:blip>
          <a:srcRect b="0" l="0" r="0" t="0"/>
          <a:stretch/>
        </p:blipFill>
        <p:spPr>
          <a:xfrm>
            <a:off x="1842000" y="113300"/>
            <a:ext cx="5139851" cy="4126350"/>
          </a:xfrm>
          <a:prstGeom prst="rect">
            <a:avLst/>
          </a:prstGeom>
          <a:noFill/>
          <a:ln>
            <a:noFill/>
          </a:ln>
        </p:spPr>
      </p:pic>
      <p:sp>
        <p:nvSpPr>
          <p:cNvPr id="760" name="Google Shape;760;p47"/>
          <p:cNvSpPr txBox="1"/>
          <p:nvPr/>
        </p:nvSpPr>
        <p:spPr>
          <a:xfrm>
            <a:off x="733400" y="4459000"/>
            <a:ext cx="7020900" cy="41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sng" cap="none" strike="noStrike">
                <a:solidFill>
                  <a:schemeClr val="hlink"/>
                </a:solidFill>
                <a:latin typeface="Arial"/>
                <a:ea typeface="Arial"/>
                <a:cs typeface="Arial"/>
                <a:sym typeface="Arial"/>
                <a:hlinkClick r:id="rId4"/>
              </a:rPr>
              <a:t>https://owasp.org/projects/</a:t>
            </a:r>
            <a:endParaRPr b="0" i="0" sz="33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3"/>
          <p:cNvSpPr/>
          <p:nvPr/>
        </p:nvSpPr>
        <p:spPr>
          <a:xfrm>
            <a:off x="6701900" y="262623"/>
            <a:ext cx="1632900" cy="939900"/>
          </a:xfrm>
          <a:prstGeom prst="chevron">
            <a:avLst>
              <a:gd fmla="val 50000" name="adj"/>
            </a:avLst>
          </a:prstGeom>
          <a:solidFill>
            <a:srgbClr val="2261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6" name="Google Shape;766;p43"/>
          <p:cNvPicPr preferRelativeResize="0"/>
          <p:nvPr/>
        </p:nvPicPr>
        <p:blipFill rotWithShape="1">
          <a:blip r:embed="rId3">
            <a:alphaModFix/>
          </a:blip>
          <a:srcRect b="0" l="0" r="0" t="0"/>
          <a:stretch/>
        </p:blipFill>
        <p:spPr>
          <a:xfrm>
            <a:off x="7250770" y="260546"/>
            <a:ext cx="480927" cy="758294"/>
          </a:xfrm>
          <a:prstGeom prst="rect">
            <a:avLst/>
          </a:prstGeom>
          <a:noFill/>
          <a:ln>
            <a:noFill/>
          </a:ln>
        </p:spPr>
      </p:pic>
      <p:sp>
        <p:nvSpPr>
          <p:cNvPr id="767" name="Google Shape;767;p43"/>
          <p:cNvSpPr txBox="1"/>
          <p:nvPr>
            <p:ph idx="4294967295" type="title"/>
          </p:nvPr>
        </p:nvSpPr>
        <p:spPr>
          <a:xfrm>
            <a:off x="516200" y="1018850"/>
            <a:ext cx="8207400" cy="3740400"/>
          </a:xfrm>
          <a:prstGeom prst="rect">
            <a:avLst/>
          </a:prstGeom>
          <a:noFill/>
          <a:ln>
            <a:noFill/>
          </a:ln>
        </p:spPr>
        <p:txBody>
          <a:bodyPr anchorCtr="0" anchor="t" bIns="0" lIns="365750" spcFirstLastPara="1" rIns="0" wrap="square" tIns="365750">
            <a:noAutofit/>
          </a:bodyPr>
          <a:lstStyle/>
          <a:p>
            <a:pPr indent="-400050" lvl="0" marL="457200" rtl="0" algn="l">
              <a:lnSpc>
                <a:spcPct val="85000"/>
              </a:lnSpc>
              <a:spcBef>
                <a:spcPts val="0"/>
              </a:spcBef>
              <a:spcAft>
                <a:spcPts val="0"/>
              </a:spcAft>
              <a:buClr>
                <a:schemeClr val="lt1"/>
              </a:buClr>
              <a:buSzPts val="2700"/>
              <a:buChar char="●"/>
            </a:pPr>
            <a:r>
              <a:rPr lang="en" sz="2700">
                <a:solidFill>
                  <a:schemeClr val="lt1"/>
                </a:solidFill>
              </a:rPr>
              <a:t>Meet with security team leads to review overall plan</a:t>
            </a:r>
            <a:br>
              <a:rPr lang="en" sz="2700">
                <a:solidFill>
                  <a:schemeClr val="lt1"/>
                </a:solidFill>
              </a:rPr>
            </a:br>
            <a:endParaRPr sz="2700">
              <a:solidFill>
                <a:schemeClr val="lt1"/>
              </a:solidFill>
            </a:endParaRPr>
          </a:p>
          <a:p>
            <a:pPr indent="-368300" lvl="1" marL="914400" rtl="0" algn="l">
              <a:lnSpc>
                <a:spcPct val="115000"/>
              </a:lnSpc>
              <a:spcBef>
                <a:spcPts val="0"/>
              </a:spcBef>
              <a:spcAft>
                <a:spcPts val="0"/>
              </a:spcAft>
              <a:buClr>
                <a:schemeClr val="lt1"/>
              </a:buClr>
              <a:buSzPts val="2200"/>
              <a:buChar char="○"/>
            </a:pPr>
            <a:r>
              <a:rPr lang="en" sz="2200">
                <a:solidFill>
                  <a:schemeClr val="lt1"/>
                </a:solidFill>
              </a:rPr>
              <a:t>Gather </a:t>
            </a:r>
            <a:r>
              <a:rPr lang="en" sz="2200" u="sng">
                <a:solidFill>
                  <a:schemeClr val="lt1"/>
                </a:solidFill>
              </a:rPr>
              <a:t>security requirements</a:t>
            </a:r>
            <a:r>
              <a:rPr lang="en" sz="2200">
                <a:solidFill>
                  <a:schemeClr val="lt1"/>
                </a:solidFill>
              </a:rPr>
              <a:t> early</a:t>
            </a:r>
            <a:endParaRPr sz="2200">
              <a:solidFill>
                <a:schemeClr val="lt1"/>
              </a:solidFill>
            </a:endParaRPr>
          </a:p>
          <a:p>
            <a:pPr indent="-368300" lvl="1" marL="914400" rtl="0" algn="l">
              <a:lnSpc>
                <a:spcPct val="115000"/>
              </a:lnSpc>
              <a:spcBef>
                <a:spcPts val="0"/>
              </a:spcBef>
              <a:spcAft>
                <a:spcPts val="0"/>
              </a:spcAft>
              <a:buClr>
                <a:schemeClr val="lt1"/>
              </a:buClr>
              <a:buSzPts val="2200"/>
              <a:buChar char="○"/>
            </a:pPr>
            <a:r>
              <a:rPr lang="en" sz="2200">
                <a:solidFill>
                  <a:schemeClr val="lt1"/>
                </a:solidFill>
              </a:rPr>
              <a:t>Ask for </a:t>
            </a:r>
            <a:r>
              <a:rPr lang="en" sz="2200" u="sng">
                <a:solidFill>
                  <a:schemeClr val="lt1"/>
                </a:solidFill>
              </a:rPr>
              <a:t>testing plan guidance</a:t>
            </a:r>
            <a:endParaRPr sz="2200" u="sng">
              <a:solidFill>
                <a:schemeClr val="lt1"/>
              </a:solidFill>
            </a:endParaRPr>
          </a:p>
          <a:p>
            <a:pPr indent="-368300" lvl="1" marL="914400" rtl="0" algn="l">
              <a:lnSpc>
                <a:spcPct val="115000"/>
              </a:lnSpc>
              <a:spcBef>
                <a:spcPts val="0"/>
              </a:spcBef>
              <a:spcAft>
                <a:spcPts val="0"/>
              </a:spcAft>
              <a:buClr>
                <a:schemeClr val="lt1"/>
              </a:buClr>
              <a:buSzPts val="2200"/>
              <a:buChar char="○"/>
            </a:pPr>
            <a:r>
              <a:rPr lang="en" sz="2200">
                <a:solidFill>
                  <a:schemeClr val="lt1"/>
                </a:solidFill>
              </a:rPr>
              <a:t>Walk through </a:t>
            </a:r>
            <a:r>
              <a:rPr lang="en" sz="2200" u="sng">
                <a:solidFill>
                  <a:schemeClr val="lt1"/>
                </a:solidFill>
              </a:rPr>
              <a:t>data flow</a:t>
            </a:r>
            <a:r>
              <a:rPr lang="en" sz="2200">
                <a:solidFill>
                  <a:schemeClr val="lt1"/>
                </a:solidFill>
              </a:rPr>
              <a:t> to identify needed security authorizations and any </a:t>
            </a:r>
            <a:r>
              <a:rPr lang="en" sz="2200" u="sng">
                <a:solidFill>
                  <a:schemeClr val="lt1"/>
                </a:solidFill>
              </a:rPr>
              <a:t>compliance issues</a:t>
            </a:r>
            <a:endParaRPr sz="2200" u="sng">
              <a:solidFill>
                <a:schemeClr val="lt1"/>
              </a:solidFill>
            </a:endParaRPr>
          </a:p>
          <a:p>
            <a:pPr indent="-368300" lvl="1" marL="914400" rtl="0" algn="l">
              <a:lnSpc>
                <a:spcPct val="115000"/>
              </a:lnSpc>
              <a:spcBef>
                <a:spcPts val="0"/>
              </a:spcBef>
              <a:spcAft>
                <a:spcPts val="0"/>
              </a:spcAft>
              <a:buClr>
                <a:schemeClr val="lt1"/>
              </a:buClr>
              <a:buSzPts val="2200"/>
              <a:buChar char="○"/>
            </a:pPr>
            <a:r>
              <a:rPr lang="en" sz="2200" u="sng">
                <a:solidFill>
                  <a:schemeClr val="lt1"/>
                </a:solidFill>
              </a:rPr>
              <a:t>Establish communication</a:t>
            </a:r>
            <a:r>
              <a:rPr lang="en" sz="2200">
                <a:solidFill>
                  <a:schemeClr val="lt1"/>
                </a:solidFill>
              </a:rPr>
              <a:t> plan as planing evolves</a:t>
            </a:r>
            <a:endParaRPr sz="2200">
              <a:solidFill>
                <a:schemeClr val="lt1"/>
              </a:solidFill>
            </a:endParaRPr>
          </a:p>
        </p:txBody>
      </p:sp>
      <p:sp>
        <p:nvSpPr>
          <p:cNvPr id="768" name="Google Shape;768;p43"/>
          <p:cNvSpPr txBox="1"/>
          <p:nvPr/>
        </p:nvSpPr>
        <p:spPr>
          <a:xfrm>
            <a:off x="288975" y="3108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Integrating Security Into </a:t>
            </a:r>
            <a:endParaRPr b="0" i="0" sz="3700" u="none" cap="none" strike="noStrike">
              <a:solidFill>
                <a:schemeClr val="lt2"/>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985dafba59_0_5"/>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a:t>What Does Good Security Look Like?</a:t>
            </a:r>
            <a:endParaRPr/>
          </a:p>
        </p:txBody>
      </p:sp>
      <p:pic>
        <p:nvPicPr>
          <p:cNvPr id="347" name="Google Shape;347;g2985dafba59_0_5"/>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4"/>
          <p:cNvSpPr/>
          <p:nvPr/>
        </p:nvSpPr>
        <p:spPr>
          <a:xfrm>
            <a:off x="6701905" y="261568"/>
            <a:ext cx="1632900" cy="939900"/>
          </a:xfrm>
          <a:prstGeom prst="chevron">
            <a:avLst>
              <a:gd fmla="val 50000" name="adj"/>
            </a:avLst>
          </a:prstGeom>
          <a:solidFill>
            <a:srgbClr val="6990C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4" name="Google Shape;774;p44"/>
          <p:cNvPicPr preferRelativeResize="0"/>
          <p:nvPr/>
        </p:nvPicPr>
        <p:blipFill rotWithShape="1">
          <a:blip r:embed="rId3">
            <a:alphaModFix/>
          </a:blip>
          <a:srcRect b="0" l="0" r="0" t="0"/>
          <a:stretch/>
        </p:blipFill>
        <p:spPr>
          <a:xfrm>
            <a:off x="7250770" y="260546"/>
            <a:ext cx="480927" cy="758294"/>
          </a:xfrm>
          <a:prstGeom prst="rect">
            <a:avLst/>
          </a:prstGeom>
          <a:noFill/>
          <a:ln>
            <a:noFill/>
          </a:ln>
        </p:spPr>
      </p:pic>
      <p:sp>
        <p:nvSpPr>
          <p:cNvPr id="775" name="Google Shape;775;p44"/>
          <p:cNvSpPr txBox="1"/>
          <p:nvPr>
            <p:ph idx="4294967295" type="title"/>
          </p:nvPr>
        </p:nvSpPr>
        <p:spPr>
          <a:xfrm>
            <a:off x="420700" y="1018850"/>
            <a:ext cx="7995000" cy="3740400"/>
          </a:xfrm>
          <a:prstGeom prst="rect">
            <a:avLst/>
          </a:prstGeom>
          <a:noFill/>
          <a:ln>
            <a:noFill/>
          </a:ln>
        </p:spPr>
        <p:txBody>
          <a:bodyPr anchorCtr="0" anchor="t" bIns="0" lIns="365750" spcFirstLastPara="1" rIns="0" wrap="square" tIns="365750">
            <a:noAutofit/>
          </a:bodyPr>
          <a:lstStyle/>
          <a:p>
            <a:pPr indent="-406400" lvl="0" marL="457200" rtl="0" algn="l">
              <a:lnSpc>
                <a:spcPct val="85000"/>
              </a:lnSpc>
              <a:spcBef>
                <a:spcPts val="0"/>
              </a:spcBef>
              <a:spcAft>
                <a:spcPts val="0"/>
              </a:spcAft>
              <a:buClr>
                <a:schemeClr val="lt1"/>
              </a:buClr>
              <a:buSzPts val="2800"/>
              <a:buChar char="●"/>
            </a:pPr>
            <a:r>
              <a:rPr lang="en" sz="2800">
                <a:solidFill>
                  <a:schemeClr val="lt1"/>
                </a:solidFill>
              </a:rPr>
              <a:t>Get sign off that the security team will review:</a:t>
            </a:r>
            <a:br>
              <a:rPr lang="en" sz="2800">
                <a:solidFill>
                  <a:schemeClr val="lt1"/>
                </a:solidFill>
              </a:rPr>
            </a:br>
            <a:endParaRPr sz="2800">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u="sng">
                <a:solidFill>
                  <a:schemeClr val="lt1"/>
                </a:solidFill>
              </a:rPr>
              <a:t>Local tools</a:t>
            </a:r>
            <a:r>
              <a:rPr lang="en" sz="2300">
                <a:solidFill>
                  <a:schemeClr val="lt1"/>
                </a:solidFill>
              </a:rPr>
              <a:t> for security risks</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u="sng">
                <a:solidFill>
                  <a:schemeClr val="lt1"/>
                </a:solidFill>
              </a:rPr>
              <a:t>Environments</a:t>
            </a:r>
            <a:r>
              <a:rPr lang="en" sz="2300">
                <a:solidFill>
                  <a:schemeClr val="lt1"/>
                </a:solidFill>
              </a:rPr>
              <a:t> and server requirements</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a:solidFill>
                  <a:schemeClr val="lt1"/>
                </a:solidFill>
              </a:rPr>
              <a:t>Plans for passing </a:t>
            </a:r>
            <a:r>
              <a:rPr lang="en" sz="2300" u="sng">
                <a:solidFill>
                  <a:schemeClr val="lt1"/>
                </a:solidFill>
              </a:rPr>
              <a:t>compliance</a:t>
            </a:r>
            <a:r>
              <a:rPr lang="en" sz="2300">
                <a:solidFill>
                  <a:schemeClr val="lt1"/>
                </a:solidFill>
              </a:rPr>
              <a:t>, including meeting software composition analysis standards</a:t>
            </a:r>
            <a:endParaRPr sz="2300">
              <a:solidFill>
                <a:schemeClr val="lt1"/>
              </a:solidFill>
            </a:endParaRPr>
          </a:p>
        </p:txBody>
      </p:sp>
      <p:sp>
        <p:nvSpPr>
          <p:cNvPr id="776" name="Google Shape;776;p44"/>
          <p:cNvSpPr txBox="1"/>
          <p:nvPr/>
        </p:nvSpPr>
        <p:spPr>
          <a:xfrm>
            <a:off x="288975" y="3108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Integrating Security Into </a:t>
            </a:r>
            <a:endParaRPr b="0" i="0" sz="3700" u="none" cap="none" strike="noStrike">
              <a:solidFill>
                <a:schemeClr val="lt2"/>
              </a:solidFill>
              <a:latin typeface="Roboto Medium"/>
              <a:ea typeface="Roboto Medium"/>
              <a:cs typeface="Roboto Medium"/>
              <a:sym typeface="Roboto Medium"/>
            </a:endParaRPr>
          </a:p>
        </p:txBody>
      </p:sp>
      <p:pic>
        <p:nvPicPr>
          <p:cNvPr id="777" name="Google Shape;777;p44"/>
          <p:cNvPicPr preferRelativeResize="0"/>
          <p:nvPr/>
        </p:nvPicPr>
        <p:blipFill rotWithShape="1">
          <a:blip r:embed="rId4">
            <a:alphaModFix/>
          </a:blip>
          <a:srcRect b="0" l="0" r="0" t="0"/>
          <a:stretch/>
        </p:blipFill>
        <p:spPr>
          <a:xfrm>
            <a:off x="7250775" y="262588"/>
            <a:ext cx="480925" cy="754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5"/>
          <p:cNvSpPr txBox="1"/>
          <p:nvPr>
            <p:ph idx="4294967295" type="title"/>
          </p:nvPr>
        </p:nvSpPr>
        <p:spPr>
          <a:xfrm>
            <a:off x="488550" y="1018850"/>
            <a:ext cx="8655600" cy="3740400"/>
          </a:xfrm>
          <a:prstGeom prst="rect">
            <a:avLst/>
          </a:prstGeom>
          <a:noFill/>
          <a:ln>
            <a:noFill/>
          </a:ln>
        </p:spPr>
        <p:txBody>
          <a:bodyPr anchorCtr="0" anchor="t" bIns="0" lIns="365750" spcFirstLastPara="1" rIns="0" wrap="square" tIns="365750">
            <a:noAutofit/>
          </a:bodyPr>
          <a:lstStyle/>
          <a:p>
            <a:pPr indent="-406400" lvl="0" marL="457200" rtl="0" algn="l">
              <a:lnSpc>
                <a:spcPct val="85000"/>
              </a:lnSpc>
              <a:spcBef>
                <a:spcPts val="0"/>
              </a:spcBef>
              <a:spcAft>
                <a:spcPts val="0"/>
              </a:spcAft>
              <a:buClr>
                <a:schemeClr val="lt1"/>
              </a:buClr>
              <a:buSzPts val="2800"/>
              <a:buChar char="●"/>
            </a:pPr>
            <a:r>
              <a:rPr lang="en" sz="2800">
                <a:solidFill>
                  <a:schemeClr val="lt1"/>
                </a:solidFill>
              </a:rPr>
              <a:t>Get the security team involved to </a:t>
            </a:r>
            <a:br>
              <a:rPr lang="en" sz="2800">
                <a:solidFill>
                  <a:schemeClr val="lt1"/>
                </a:solidFill>
              </a:rPr>
            </a:br>
            <a:endParaRPr sz="2800">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a:solidFill>
                  <a:schemeClr val="lt1"/>
                </a:solidFill>
              </a:rPr>
              <a:t>Seek out </a:t>
            </a:r>
            <a:r>
              <a:rPr lang="en" sz="2300" u="sng">
                <a:solidFill>
                  <a:schemeClr val="lt1"/>
                </a:solidFill>
              </a:rPr>
              <a:t>design vulnerabilities</a:t>
            </a:r>
            <a:endParaRPr sz="2300" u="sng">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a:solidFill>
                  <a:schemeClr val="lt1"/>
                </a:solidFill>
              </a:rPr>
              <a:t>Sign off on </a:t>
            </a:r>
            <a:r>
              <a:rPr lang="en" sz="2300" u="sng">
                <a:solidFill>
                  <a:schemeClr val="lt1"/>
                </a:solidFill>
              </a:rPr>
              <a:t>tech stack</a:t>
            </a:r>
            <a:r>
              <a:rPr lang="en" sz="2300">
                <a:solidFill>
                  <a:schemeClr val="lt1"/>
                </a:solidFill>
              </a:rPr>
              <a:t> versions needed</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a:solidFill>
                  <a:schemeClr val="lt1"/>
                </a:solidFill>
              </a:rPr>
              <a:t>Identify </a:t>
            </a:r>
            <a:r>
              <a:rPr lang="en" sz="2300" u="sng">
                <a:solidFill>
                  <a:schemeClr val="lt1"/>
                </a:solidFill>
              </a:rPr>
              <a:t>misuse cases</a:t>
            </a:r>
            <a:r>
              <a:rPr lang="en" sz="2300">
                <a:solidFill>
                  <a:schemeClr val="lt1"/>
                </a:solidFill>
              </a:rPr>
              <a:t> and design tests for 'bad actors'</a:t>
            </a:r>
            <a:endParaRPr sz="2300">
              <a:solidFill>
                <a:schemeClr val="lt1"/>
              </a:solidFill>
            </a:endParaRPr>
          </a:p>
          <a:p>
            <a:pPr indent="-374650" lvl="1" marL="914400" rtl="0" algn="l">
              <a:lnSpc>
                <a:spcPct val="115000"/>
              </a:lnSpc>
              <a:spcBef>
                <a:spcPts val="0"/>
              </a:spcBef>
              <a:spcAft>
                <a:spcPts val="0"/>
              </a:spcAft>
              <a:buClr>
                <a:schemeClr val="lt1"/>
              </a:buClr>
              <a:buSzPts val="2300"/>
              <a:buChar char="○"/>
            </a:pPr>
            <a:r>
              <a:rPr lang="en" sz="2300">
                <a:solidFill>
                  <a:schemeClr val="lt1"/>
                </a:solidFill>
              </a:rPr>
              <a:t>Perform a </a:t>
            </a:r>
            <a:r>
              <a:rPr lang="en" sz="2300" u="sng">
                <a:solidFill>
                  <a:schemeClr val="lt1"/>
                </a:solidFill>
              </a:rPr>
              <a:t>threat-and-risk model</a:t>
            </a:r>
            <a:r>
              <a:rPr lang="en" sz="2300">
                <a:solidFill>
                  <a:schemeClr val="lt1"/>
                </a:solidFill>
              </a:rPr>
              <a:t> assessment </a:t>
            </a:r>
            <a:endParaRPr sz="2300">
              <a:solidFill>
                <a:schemeClr val="lt1"/>
              </a:solidFill>
            </a:endParaRPr>
          </a:p>
        </p:txBody>
      </p:sp>
      <p:pic>
        <p:nvPicPr>
          <p:cNvPr id="783" name="Google Shape;783;p45"/>
          <p:cNvPicPr preferRelativeResize="0"/>
          <p:nvPr/>
        </p:nvPicPr>
        <p:blipFill rotWithShape="1">
          <a:blip r:embed="rId3">
            <a:alphaModFix/>
          </a:blip>
          <a:srcRect b="0" l="0" r="0" t="0"/>
          <a:stretch/>
        </p:blipFill>
        <p:spPr>
          <a:xfrm>
            <a:off x="7250770" y="260546"/>
            <a:ext cx="480927" cy="758294"/>
          </a:xfrm>
          <a:prstGeom prst="rect">
            <a:avLst/>
          </a:prstGeom>
          <a:noFill/>
          <a:ln>
            <a:noFill/>
          </a:ln>
        </p:spPr>
      </p:pic>
      <p:sp>
        <p:nvSpPr>
          <p:cNvPr id="784" name="Google Shape;784;p45"/>
          <p:cNvSpPr txBox="1"/>
          <p:nvPr/>
        </p:nvSpPr>
        <p:spPr>
          <a:xfrm>
            <a:off x="288975" y="3108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Integrating Security Into </a:t>
            </a:r>
            <a:endParaRPr b="0" i="0" sz="3700" u="none" cap="none" strike="noStrike">
              <a:solidFill>
                <a:schemeClr val="lt2"/>
              </a:solidFill>
              <a:latin typeface="Roboto Medium"/>
              <a:ea typeface="Roboto Medium"/>
              <a:cs typeface="Roboto Medium"/>
              <a:sym typeface="Roboto Medium"/>
            </a:endParaRPr>
          </a:p>
        </p:txBody>
      </p:sp>
      <p:pic>
        <p:nvPicPr>
          <p:cNvPr id="785" name="Google Shape;785;p45"/>
          <p:cNvPicPr preferRelativeResize="0"/>
          <p:nvPr/>
        </p:nvPicPr>
        <p:blipFill rotWithShape="1">
          <a:blip r:embed="rId4">
            <a:alphaModFix/>
          </a:blip>
          <a:srcRect b="0" l="0" r="0" t="0"/>
          <a:stretch/>
        </p:blipFill>
        <p:spPr>
          <a:xfrm>
            <a:off x="7250775" y="262588"/>
            <a:ext cx="480925" cy="754200"/>
          </a:xfrm>
          <a:prstGeom prst="rect">
            <a:avLst/>
          </a:prstGeom>
          <a:noFill/>
          <a:ln>
            <a:noFill/>
          </a:ln>
        </p:spPr>
      </p:pic>
      <p:sp>
        <p:nvSpPr>
          <p:cNvPr id="786" name="Google Shape;786;p45"/>
          <p:cNvSpPr/>
          <p:nvPr/>
        </p:nvSpPr>
        <p:spPr>
          <a:xfrm>
            <a:off x="6721798" y="261575"/>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7" name="Google Shape;787;p45"/>
          <p:cNvPicPr preferRelativeResize="0"/>
          <p:nvPr/>
        </p:nvPicPr>
        <p:blipFill rotWithShape="1">
          <a:blip r:embed="rId5">
            <a:alphaModFix/>
          </a:blip>
          <a:srcRect b="0" l="0" r="0" t="0"/>
          <a:stretch/>
        </p:blipFill>
        <p:spPr>
          <a:xfrm>
            <a:off x="7273262" y="385725"/>
            <a:ext cx="435925" cy="6045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6"/>
          <p:cNvSpPr txBox="1"/>
          <p:nvPr>
            <p:ph idx="4294967295" type="title"/>
          </p:nvPr>
        </p:nvSpPr>
        <p:spPr>
          <a:xfrm>
            <a:off x="821200" y="1018850"/>
            <a:ext cx="8196300" cy="3740400"/>
          </a:xfrm>
          <a:prstGeom prst="rect">
            <a:avLst/>
          </a:prstGeom>
          <a:noFill/>
          <a:ln>
            <a:noFill/>
          </a:ln>
        </p:spPr>
        <p:txBody>
          <a:bodyPr anchorCtr="0" anchor="t" bIns="0" lIns="365750" spcFirstLastPara="1" rIns="0" wrap="square" tIns="365750">
            <a:noAutofit/>
          </a:bodyPr>
          <a:lstStyle/>
          <a:p>
            <a:pPr indent="-393700" lvl="0" marL="457200" rtl="0" algn="l">
              <a:lnSpc>
                <a:spcPct val="85000"/>
              </a:lnSpc>
              <a:spcBef>
                <a:spcPts val="0"/>
              </a:spcBef>
              <a:spcAft>
                <a:spcPts val="0"/>
              </a:spcAft>
              <a:buClr>
                <a:schemeClr val="lt1"/>
              </a:buClr>
              <a:buSzPts val="2600"/>
              <a:buChar char="●"/>
            </a:pPr>
            <a:r>
              <a:rPr lang="en">
                <a:solidFill>
                  <a:schemeClr val="lt1"/>
                </a:solidFill>
              </a:rPr>
              <a:t>Security team and devs together can:</a:t>
            </a:r>
            <a:br>
              <a:rPr lang="en">
                <a:solidFill>
                  <a:schemeClr val="lt1"/>
                </a:solidFill>
              </a:rPr>
            </a:br>
            <a:endParaRPr>
              <a:solidFill>
                <a:schemeClr val="lt1"/>
              </a:solidFill>
            </a:endParaRPr>
          </a:p>
          <a:p>
            <a:pPr indent="-361950" lvl="1" marL="914400" rtl="0" algn="l">
              <a:lnSpc>
                <a:spcPct val="115000"/>
              </a:lnSpc>
              <a:spcBef>
                <a:spcPts val="0"/>
              </a:spcBef>
              <a:spcAft>
                <a:spcPts val="0"/>
              </a:spcAft>
              <a:buClr>
                <a:schemeClr val="lt1"/>
              </a:buClr>
              <a:buSzPts val="2100"/>
              <a:buChar char="○"/>
            </a:pPr>
            <a:r>
              <a:rPr lang="en" sz="2100" u="sng">
                <a:solidFill>
                  <a:schemeClr val="lt1"/>
                </a:solidFill>
              </a:rPr>
              <a:t>Automate security testing</a:t>
            </a:r>
            <a:r>
              <a:rPr lang="en" sz="2100">
                <a:solidFill>
                  <a:schemeClr val="lt1"/>
                </a:solidFill>
              </a:rPr>
              <a:t> as early as possible (think local git hooks to trigger tests, SAST, SCA)</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 sz="2100" u="sng">
                <a:solidFill>
                  <a:schemeClr val="lt1"/>
                </a:solidFill>
              </a:rPr>
              <a:t>Communicate regularly</a:t>
            </a:r>
            <a:r>
              <a:rPr lang="en" sz="2100">
                <a:solidFill>
                  <a:schemeClr val="lt1"/>
                </a:solidFill>
              </a:rPr>
              <a:t> as requirements and architecture evolves (is this older version still safe?)</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 sz="2100">
                <a:solidFill>
                  <a:schemeClr val="lt1"/>
                </a:solidFill>
              </a:rPr>
              <a:t>Ensure only </a:t>
            </a:r>
            <a:r>
              <a:rPr lang="en" sz="2100" u="sng">
                <a:solidFill>
                  <a:schemeClr val="lt1"/>
                </a:solidFill>
              </a:rPr>
              <a:t>sanitized data</a:t>
            </a:r>
            <a:r>
              <a:rPr lang="en" sz="2100">
                <a:solidFill>
                  <a:schemeClr val="lt1"/>
                </a:solidFill>
              </a:rPr>
              <a:t> is in use</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 sz="2100">
                <a:solidFill>
                  <a:schemeClr val="lt1"/>
                </a:solidFill>
              </a:rPr>
              <a:t>Ask for </a:t>
            </a:r>
            <a:r>
              <a:rPr lang="en" sz="2100" u="sng">
                <a:solidFill>
                  <a:schemeClr val="lt1"/>
                </a:solidFill>
              </a:rPr>
              <a:t>security tooling reviews</a:t>
            </a:r>
            <a:endParaRPr sz="2100" u="sng">
              <a:solidFill>
                <a:schemeClr val="lt1"/>
              </a:solidFill>
            </a:endParaRPr>
          </a:p>
        </p:txBody>
      </p:sp>
      <p:pic>
        <p:nvPicPr>
          <p:cNvPr id="793" name="Google Shape;793;p46"/>
          <p:cNvPicPr preferRelativeResize="0"/>
          <p:nvPr/>
        </p:nvPicPr>
        <p:blipFill rotWithShape="1">
          <a:blip r:embed="rId3">
            <a:alphaModFix/>
          </a:blip>
          <a:srcRect b="0" l="0" r="0" t="0"/>
          <a:stretch/>
        </p:blipFill>
        <p:spPr>
          <a:xfrm>
            <a:off x="7250770" y="260546"/>
            <a:ext cx="480927" cy="758294"/>
          </a:xfrm>
          <a:prstGeom prst="rect">
            <a:avLst/>
          </a:prstGeom>
          <a:noFill/>
          <a:ln>
            <a:noFill/>
          </a:ln>
        </p:spPr>
      </p:pic>
      <p:sp>
        <p:nvSpPr>
          <p:cNvPr id="794" name="Google Shape;794;p46"/>
          <p:cNvSpPr txBox="1"/>
          <p:nvPr/>
        </p:nvSpPr>
        <p:spPr>
          <a:xfrm>
            <a:off x="288975" y="310875"/>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Integrating Security Into </a:t>
            </a:r>
            <a:endParaRPr b="0" i="0" sz="3700" u="none" cap="none" strike="noStrike">
              <a:solidFill>
                <a:schemeClr val="lt2"/>
              </a:solidFill>
              <a:latin typeface="Roboto Medium"/>
              <a:ea typeface="Roboto Medium"/>
              <a:cs typeface="Roboto Medium"/>
              <a:sym typeface="Roboto Medium"/>
            </a:endParaRPr>
          </a:p>
        </p:txBody>
      </p:sp>
      <p:pic>
        <p:nvPicPr>
          <p:cNvPr id="795" name="Google Shape;795;p46"/>
          <p:cNvPicPr preferRelativeResize="0"/>
          <p:nvPr/>
        </p:nvPicPr>
        <p:blipFill rotWithShape="1">
          <a:blip r:embed="rId4">
            <a:alphaModFix/>
          </a:blip>
          <a:srcRect b="0" l="0" r="0" t="0"/>
          <a:stretch/>
        </p:blipFill>
        <p:spPr>
          <a:xfrm>
            <a:off x="7250775" y="262588"/>
            <a:ext cx="480925" cy="754200"/>
          </a:xfrm>
          <a:prstGeom prst="rect">
            <a:avLst/>
          </a:prstGeom>
          <a:noFill/>
          <a:ln>
            <a:noFill/>
          </a:ln>
        </p:spPr>
      </p:pic>
      <p:sp>
        <p:nvSpPr>
          <p:cNvPr id="796" name="Google Shape;796;p46"/>
          <p:cNvSpPr/>
          <p:nvPr/>
        </p:nvSpPr>
        <p:spPr>
          <a:xfrm>
            <a:off x="6726086" y="261575"/>
            <a:ext cx="1632900" cy="939900"/>
          </a:xfrm>
          <a:prstGeom prst="chevron">
            <a:avLst>
              <a:gd fmla="val 50000" name="adj"/>
            </a:avLst>
          </a:prstGeom>
          <a:solidFill>
            <a:srgbClr val="03BD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7" name="Google Shape;797;p46"/>
          <p:cNvPicPr preferRelativeResize="0"/>
          <p:nvPr/>
        </p:nvPicPr>
        <p:blipFill rotWithShape="1">
          <a:blip r:embed="rId5">
            <a:alphaModFix/>
          </a:blip>
          <a:srcRect b="0" l="0" r="0" t="0"/>
          <a:stretch/>
        </p:blipFill>
        <p:spPr>
          <a:xfrm>
            <a:off x="7329200" y="372812"/>
            <a:ext cx="435925" cy="604521"/>
          </a:xfrm>
          <a:prstGeom prst="rect">
            <a:avLst/>
          </a:prstGeom>
          <a:noFill/>
          <a:ln>
            <a:noFill/>
          </a:ln>
        </p:spPr>
      </p:pic>
      <p:sp>
        <p:nvSpPr>
          <p:cNvPr id="798" name="Google Shape;798;p46"/>
          <p:cNvSpPr/>
          <p:nvPr/>
        </p:nvSpPr>
        <p:spPr>
          <a:xfrm>
            <a:off x="6726070" y="261585"/>
            <a:ext cx="1632900" cy="939900"/>
          </a:xfrm>
          <a:prstGeom prst="chevron">
            <a:avLst>
              <a:gd fmla="val 50000" name="adj"/>
            </a:avLst>
          </a:prstGeom>
          <a:solidFill>
            <a:srgbClr val="FF91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9" name="Google Shape;799;p46"/>
          <p:cNvPicPr preferRelativeResize="0"/>
          <p:nvPr/>
        </p:nvPicPr>
        <p:blipFill rotWithShape="1">
          <a:blip r:embed="rId6">
            <a:alphaModFix/>
          </a:blip>
          <a:srcRect b="0" l="0" r="0" t="0"/>
          <a:stretch/>
        </p:blipFill>
        <p:spPr>
          <a:xfrm>
            <a:off x="7387383" y="293025"/>
            <a:ext cx="310290" cy="491773"/>
          </a:xfrm>
          <a:prstGeom prst="rect">
            <a:avLst/>
          </a:prstGeom>
          <a:noFill/>
          <a:ln>
            <a:noFill/>
          </a:ln>
        </p:spPr>
      </p:pic>
      <p:pic>
        <p:nvPicPr>
          <p:cNvPr id="800" name="Google Shape;800;p46"/>
          <p:cNvPicPr preferRelativeResize="0"/>
          <p:nvPr/>
        </p:nvPicPr>
        <p:blipFill rotWithShape="1">
          <a:blip r:embed="rId7">
            <a:alphaModFix/>
          </a:blip>
          <a:srcRect b="0" l="0" r="0" t="0"/>
          <a:stretch/>
        </p:blipFill>
        <p:spPr>
          <a:xfrm>
            <a:off x="7105233" y="841389"/>
            <a:ext cx="998161" cy="157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98470493f9_0_210"/>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sz="3200">
                <a:solidFill>
                  <a:schemeClr val="lt1"/>
                </a:solidFill>
              </a:rPr>
              <a:t>In Conclusion</a:t>
            </a:r>
            <a:endParaRPr sz="3200">
              <a:solidFill>
                <a:schemeClr val="lt1"/>
              </a:solidFill>
            </a:endParaRPr>
          </a:p>
        </p:txBody>
      </p:sp>
      <p:pic>
        <p:nvPicPr>
          <p:cNvPr id="806" name="Google Shape;806;g298470493f9_0_210"/>
          <p:cNvPicPr preferRelativeResize="0"/>
          <p:nvPr/>
        </p:nvPicPr>
        <p:blipFill rotWithShape="1">
          <a:blip r:embed="rId3">
            <a:alphaModFix/>
          </a:blip>
          <a:srcRect b="0" l="0" r="0" t="0"/>
          <a:stretch/>
        </p:blipFill>
        <p:spPr>
          <a:xfrm>
            <a:off x="150175" y="4754875"/>
            <a:ext cx="145488" cy="1851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g25c5cb9c883_0_0"/>
          <p:cNvPicPr preferRelativeResize="0"/>
          <p:nvPr/>
        </p:nvPicPr>
        <p:blipFill rotWithShape="1">
          <a:blip r:embed="rId3">
            <a:alphaModFix/>
          </a:blip>
          <a:srcRect b="0" l="0" r="0" t="0"/>
          <a:stretch/>
        </p:blipFill>
        <p:spPr>
          <a:xfrm>
            <a:off x="2975225" y="1119950"/>
            <a:ext cx="2844173" cy="3844900"/>
          </a:xfrm>
          <a:prstGeom prst="rect">
            <a:avLst/>
          </a:prstGeom>
          <a:noFill/>
          <a:ln>
            <a:noFill/>
          </a:ln>
        </p:spPr>
      </p:pic>
      <p:sp>
        <p:nvSpPr>
          <p:cNvPr id="812" name="Google Shape;812;g25c5cb9c883_0_0"/>
          <p:cNvSpPr txBox="1"/>
          <p:nvPr/>
        </p:nvSpPr>
        <p:spPr>
          <a:xfrm>
            <a:off x="1083450" y="365750"/>
            <a:ext cx="69771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b="0" i="0" lang="en" sz="3700" u="none" cap="none" strike="noStrike">
                <a:solidFill>
                  <a:schemeClr val="lt2"/>
                </a:solidFill>
                <a:latin typeface="Roboto Medium"/>
                <a:ea typeface="Roboto Medium"/>
                <a:cs typeface="Roboto Medium"/>
                <a:sym typeface="Roboto Medium"/>
              </a:rPr>
              <a:t>We Need To Act As One Team</a:t>
            </a:r>
            <a:endParaRPr b="0" i="0" sz="3700" u="none" cap="none" strike="noStrike">
              <a:solidFill>
                <a:schemeClr val="lt2"/>
              </a:solidFill>
              <a:latin typeface="Roboto Medium"/>
              <a:ea typeface="Roboto Medium"/>
              <a:cs typeface="Roboto Medium"/>
              <a:sym typeface="Roboto Medium"/>
            </a:endParaRPr>
          </a:p>
        </p:txBody>
      </p:sp>
      <p:pic>
        <p:nvPicPr>
          <p:cNvPr id="813" name="Google Shape;813;g25c5cb9c883_0_0"/>
          <p:cNvPicPr preferRelativeResize="0"/>
          <p:nvPr/>
        </p:nvPicPr>
        <p:blipFill rotWithShape="1">
          <a:blip r:embed="rId4">
            <a:alphaModFix/>
          </a:blip>
          <a:srcRect b="0" l="0" r="0" t="0"/>
          <a:stretch/>
        </p:blipFill>
        <p:spPr>
          <a:xfrm>
            <a:off x="5303525" y="2339950"/>
            <a:ext cx="409732" cy="570700"/>
          </a:xfrm>
          <a:prstGeom prst="rect">
            <a:avLst/>
          </a:prstGeom>
          <a:noFill/>
          <a:ln>
            <a:noFill/>
          </a:ln>
        </p:spPr>
      </p:pic>
      <p:pic>
        <p:nvPicPr>
          <p:cNvPr id="814" name="Google Shape;814;g25c5cb9c883_0_0"/>
          <p:cNvPicPr preferRelativeResize="0"/>
          <p:nvPr/>
        </p:nvPicPr>
        <p:blipFill rotWithShape="1">
          <a:blip r:embed="rId5">
            <a:alphaModFix/>
          </a:blip>
          <a:srcRect b="0" l="0" r="0" t="0"/>
          <a:stretch/>
        </p:blipFill>
        <p:spPr>
          <a:xfrm>
            <a:off x="3048875" y="2836228"/>
            <a:ext cx="409725" cy="660847"/>
          </a:xfrm>
          <a:prstGeom prst="rect">
            <a:avLst/>
          </a:prstGeom>
          <a:noFill/>
          <a:ln>
            <a:noFill/>
          </a:ln>
        </p:spPr>
      </p:pic>
      <p:pic>
        <p:nvPicPr>
          <p:cNvPr id="815" name="Google Shape;815;g25c5cb9c883_0_0"/>
          <p:cNvPicPr preferRelativeResize="0"/>
          <p:nvPr/>
        </p:nvPicPr>
        <p:blipFill rotWithShape="1">
          <a:blip r:embed="rId6">
            <a:alphaModFix/>
          </a:blip>
          <a:srcRect b="0" l="0" r="0" t="0"/>
          <a:stretch/>
        </p:blipFill>
        <p:spPr>
          <a:xfrm>
            <a:off x="4414588" y="1119962"/>
            <a:ext cx="314825" cy="438275"/>
          </a:xfrm>
          <a:prstGeom prst="rect">
            <a:avLst/>
          </a:prstGeom>
          <a:noFill/>
          <a:ln>
            <a:noFill/>
          </a:ln>
        </p:spPr>
      </p:pic>
      <p:pic>
        <p:nvPicPr>
          <p:cNvPr id="816" name="Google Shape;816;g25c5cb9c883_0_0"/>
          <p:cNvPicPr preferRelativeResize="0"/>
          <p:nvPr/>
        </p:nvPicPr>
        <p:blipFill rotWithShape="1">
          <a:blip r:embed="rId7">
            <a:alphaModFix/>
          </a:blip>
          <a:srcRect b="0" l="0" r="0" t="0"/>
          <a:stretch/>
        </p:blipFill>
        <p:spPr>
          <a:xfrm>
            <a:off x="4103687" y="3159348"/>
            <a:ext cx="314825" cy="33772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g2984eec8796_0_74"/>
          <p:cNvPicPr preferRelativeResize="0"/>
          <p:nvPr/>
        </p:nvPicPr>
        <p:blipFill rotWithShape="1">
          <a:blip r:embed="rId3">
            <a:alphaModFix/>
          </a:blip>
          <a:srcRect b="0" l="0" r="0" t="0"/>
          <a:stretch/>
        </p:blipFill>
        <p:spPr>
          <a:xfrm>
            <a:off x="2013000" y="82375"/>
            <a:ext cx="5118000" cy="4884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g2984eec8796_0_78"/>
          <p:cNvPicPr preferRelativeResize="0"/>
          <p:nvPr/>
        </p:nvPicPr>
        <p:blipFill rotWithShape="1">
          <a:blip r:embed="rId3">
            <a:alphaModFix/>
          </a:blip>
          <a:srcRect b="42379" l="1460" r="-1459" t="-42379"/>
          <a:stretch/>
        </p:blipFill>
        <p:spPr>
          <a:xfrm>
            <a:off x="6101000" y="-1253625"/>
            <a:ext cx="4422100" cy="4219950"/>
          </a:xfrm>
          <a:prstGeom prst="rect">
            <a:avLst/>
          </a:prstGeom>
          <a:noFill/>
          <a:ln>
            <a:noFill/>
          </a:ln>
        </p:spPr>
      </p:pic>
      <p:sp>
        <p:nvSpPr>
          <p:cNvPr id="827" name="Google Shape;827;g2984eec8796_0_78"/>
          <p:cNvSpPr txBox="1"/>
          <p:nvPr>
            <p:ph idx="4294967295" type="title"/>
          </p:nvPr>
        </p:nvSpPr>
        <p:spPr>
          <a:xfrm>
            <a:off x="106050" y="3263175"/>
            <a:ext cx="8931900" cy="2141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None/>
            </a:pPr>
            <a:r>
              <a:rPr lang="en" sz="2200" u="sng">
                <a:solidFill>
                  <a:schemeClr val="lt1"/>
                </a:solidFill>
                <a:hlinkClick r:id="rId4">
                  <a:extLst>
                    <a:ext uri="{A12FA001-AC4F-418D-AE19-62706E023703}">
                      <ahyp:hlinkClr val="tx"/>
                    </a:ext>
                  </a:extLst>
                </a:hlinkClick>
              </a:rPr>
              <a:t>https://wehackpurple.com/building-security-champions/</a:t>
            </a:r>
            <a:endParaRPr sz="2200" u="sng">
              <a:solidFill>
                <a:schemeClr val="lt1"/>
              </a:solidFill>
            </a:endParaRPr>
          </a:p>
          <a:p>
            <a:pPr indent="0" lvl="0" marL="0" rtl="0" algn="l">
              <a:lnSpc>
                <a:spcPct val="85000"/>
              </a:lnSpc>
              <a:spcBef>
                <a:spcPts val="0"/>
              </a:spcBef>
              <a:spcAft>
                <a:spcPts val="0"/>
              </a:spcAft>
              <a:buNone/>
            </a:pPr>
            <a:r>
              <a:t/>
            </a:r>
            <a:endParaRPr sz="2200" u="sng">
              <a:solidFill>
                <a:schemeClr val="lt1"/>
              </a:solidFill>
            </a:endParaRPr>
          </a:p>
          <a:p>
            <a:pPr indent="0" lvl="0" marL="0" rtl="0" algn="l">
              <a:spcBef>
                <a:spcPts val="0"/>
              </a:spcBef>
              <a:spcAft>
                <a:spcPts val="0"/>
              </a:spcAft>
              <a:buNone/>
            </a:pPr>
            <a:r>
              <a:rPr lang="en" sz="2200" u="sng">
                <a:solidFill>
                  <a:schemeClr val="lt1"/>
                </a:solidFill>
                <a:hlinkClick r:id="rId5">
                  <a:extLst>
                    <a:ext uri="{A12FA001-AC4F-418D-AE19-62706E023703}">
                      <ahyp:hlinkClr val="tx"/>
                    </a:ext>
                  </a:extLst>
                </a:hlinkClick>
              </a:rPr>
              <a:t>https://owasp.org/www-project-security-champions-guidebook/</a:t>
            </a:r>
            <a:endParaRPr sz="2200" u="sng">
              <a:solidFill>
                <a:schemeClr val="lt1"/>
              </a:solidFill>
            </a:endParaRPr>
          </a:p>
        </p:txBody>
      </p:sp>
      <p:cxnSp>
        <p:nvCxnSpPr>
          <p:cNvPr id="828" name="Google Shape;828;g2984eec8796_0_78"/>
          <p:cNvCxnSpPr>
            <a:endCxn id="829" idx="2"/>
          </p:cNvCxnSpPr>
          <p:nvPr/>
        </p:nvCxnSpPr>
        <p:spPr>
          <a:xfrm rot="10800000">
            <a:off x="3166350" y="1065350"/>
            <a:ext cx="4180200" cy="971700"/>
          </a:xfrm>
          <a:prstGeom prst="straightConnector1">
            <a:avLst/>
          </a:prstGeom>
          <a:noFill/>
          <a:ln cap="flat" cmpd="sng" w="76200">
            <a:solidFill>
              <a:srgbClr val="FF9103"/>
            </a:solidFill>
            <a:prstDash val="solid"/>
            <a:round/>
            <a:headEnd len="med" w="med" type="triangle"/>
            <a:tailEnd len="med" w="med" type="none"/>
          </a:ln>
        </p:spPr>
      </p:cxnSp>
      <p:sp>
        <p:nvSpPr>
          <p:cNvPr id="829" name="Google Shape;829;g2984eec8796_0_78"/>
          <p:cNvSpPr txBox="1"/>
          <p:nvPr/>
        </p:nvSpPr>
        <p:spPr>
          <a:xfrm>
            <a:off x="0" y="311150"/>
            <a:ext cx="63327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700"/>
              <a:buFont typeface="Arial"/>
              <a:buNone/>
            </a:pPr>
            <a:r>
              <a:rPr lang="en" sz="3700">
                <a:solidFill>
                  <a:schemeClr val="lt2"/>
                </a:solidFill>
                <a:latin typeface="Roboto Medium"/>
                <a:ea typeface="Roboto Medium"/>
                <a:cs typeface="Roboto Medium"/>
                <a:sym typeface="Roboto Medium"/>
              </a:rPr>
              <a:t>Security Champion</a:t>
            </a:r>
            <a:endParaRPr b="0" i="0" sz="3700" u="none" cap="none" strike="noStrike">
              <a:solidFill>
                <a:schemeClr val="lt2"/>
              </a:solidFill>
              <a:latin typeface="Roboto Medium"/>
              <a:ea typeface="Roboto Medium"/>
              <a:cs typeface="Roboto Medium"/>
              <a:sym typeface="Roboto Medium"/>
            </a:endParaRPr>
          </a:p>
        </p:txBody>
      </p:sp>
      <p:sp>
        <p:nvSpPr>
          <p:cNvPr id="830" name="Google Shape;830;g2984eec8796_0_78"/>
          <p:cNvSpPr txBox="1"/>
          <p:nvPr>
            <p:ph idx="4294967295" type="title"/>
          </p:nvPr>
        </p:nvSpPr>
        <p:spPr>
          <a:xfrm>
            <a:off x="106275" y="1237200"/>
            <a:ext cx="5940600" cy="2141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None/>
            </a:pPr>
            <a:r>
              <a:rPr b="0" lang="en" sz="2200">
                <a:solidFill>
                  <a:schemeClr val="lt1"/>
                </a:solidFill>
              </a:rPr>
              <a:t>A Security Champion is a member of a team that takes on the responsibility of acting as the primary advocate for security within the team and acting as the first line of defense for security issues within the team.</a:t>
            </a:r>
            <a:endParaRPr b="0" sz="2200">
              <a:solidFill>
                <a:schemeClr val="lt1"/>
              </a:solidFill>
            </a:endParaRPr>
          </a:p>
          <a:p>
            <a:pPr indent="-368300" lvl="0" marL="1371600" rtl="0" algn="l">
              <a:lnSpc>
                <a:spcPct val="85000"/>
              </a:lnSpc>
              <a:spcBef>
                <a:spcPts val="0"/>
              </a:spcBef>
              <a:spcAft>
                <a:spcPts val="0"/>
              </a:spcAft>
              <a:buClr>
                <a:schemeClr val="lt1"/>
              </a:buClr>
              <a:buSzPts val="2200"/>
              <a:buChar char="-"/>
            </a:pPr>
            <a:r>
              <a:rPr b="0" lang="en" sz="2200">
                <a:solidFill>
                  <a:schemeClr val="lt1"/>
                </a:solidFill>
              </a:rPr>
              <a:t>Tanya Janca, WeHackPurple</a:t>
            </a:r>
            <a:endParaRPr b="0" sz="2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48"/>
          <p:cNvPicPr preferRelativeResize="0"/>
          <p:nvPr/>
        </p:nvPicPr>
        <p:blipFill rotWithShape="1">
          <a:blip r:embed="rId3">
            <a:alphaModFix/>
          </a:blip>
          <a:srcRect b="0" l="0" r="0" t="0"/>
          <a:stretch/>
        </p:blipFill>
        <p:spPr>
          <a:xfrm>
            <a:off x="478600" y="152400"/>
            <a:ext cx="8357625" cy="4684452"/>
          </a:xfrm>
          <a:prstGeom prst="rect">
            <a:avLst/>
          </a:prstGeom>
          <a:noFill/>
          <a:ln>
            <a:noFill/>
          </a:ln>
        </p:spPr>
      </p:pic>
      <p:sp>
        <p:nvSpPr>
          <p:cNvPr id="836" name="Google Shape;836;p48"/>
          <p:cNvSpPr/>
          <p:nvPr/>
        </p:nvSpPr>
        <p:spPr>
          <a:xfrm>
            <a:off x="7162575" y="0"/>
            <a:ext cx="1786500" cy="45867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49"/>
          <p:cNvGrpSpPr/>
          <p:nvPr/>
        </p:nvGrpSpPr>
        <p:grpSpPr>
          <a:xfrm>
            <a:off x="1576285" y="574437"/>
            <a:ext cx="5991431" cy="3994626"/>
            <a:chOff x="954425" y="191300"/>
            <a:chExt cx="7066200" cy="4711200"/>
          </a:xfrm>
        </p:grpSpPr>
        <p:sp>
          <p:nvSpPr>
            <p:cNvPr id="842" name="Google Shape;842;p49"/>
            <p:cNvSpPr/>
            <p:nvPr/>
          </p:nvSpPr>
          <p:spPr>
            <a:xfrm>
              <a:off x="954425" y="191300"/>
              <a:ext cx="7066200" cy="4711200"/>
            </a:xfrm>
            <a:prstGeom prst="roundRect">
              <a:avLst>
                <a:gd fmla="val 5239" name="adj"/>
              </a:avLst>
            </a:prstGeom>
            <a:solidFill>
              <a:srgbClr val="FFFFFF"/>
            </a:solidFill>
            <a:ln>
              <a:noFill/>
            </a:ln>
            <a:effectLst>
              <a:outerShdw blurRad="342900" rotWithShape="0" algn="bl" dir="5400000" dist="19050">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p49"/>
            <p:cNvPicPr preferRelativeResize="0"/>
            <p:nvPr/>
          </p:nvPicPr>
          <p:blipFill rotWithShape="1">
            <a:blip r:embed="rId3">
              <a:alphaModFix/>
            </a:blip>
            <a:srcRect b="0" l="0" r="0" t="0"/>
            <a:stretch/>
          </p:blipFill>
          <p:spPr>
            <a:xfrm>
              <a:off x="1096406" y="310875"/>
              <a:ext cx="6782188" cy="4417176"/>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25c5cb9c883_0_12"/>
          <p:cNvSpPr txBox="1"/>
          <p:nvPr>
            <p:ph type="title"/>
          </p:nvPr>
        </p:nvSpPr>
        <p:spPr>
          <a:xfrm>
            <a:off x="0" y="0"/>
            <a:ext cx="4890000" cy="908400"/>
          </a:xfrm>
          <a:prstGeom prst="rect">
            <a:avLst/>
          </a:prstGeom>
          <a:noFill/>
          <a:ln>
            <a:noFill/>
          </a:ln>
        </p:spPr>
        <p:txBody>
          <a:bodyPr anchorCtr="0" anchor="t" bIns="0" lIns="365750" spcFirstLastPara="1" rIns="0" wrap="square" tIns="365750">
            <a:noAutofit/>
          </a:bodyPr>
          <a:lstStyle/>
          <a:p>
            <a:pPr indent="0" lvl="0" marL="0" rtl="0" algn="l">
              <a:lnSpc>
                <a:spcPct val="85000"/>
              </a:lnSpc>
              <a:spcBef>
                <a:spcPts val="0"/>
              </a:spcBef>
              <a:spcAft>
                <a:spcPts val="0"/>
              </a:spcAft>
              <a:buSzPts val="2600"/>
              <a:buNone/>
            </a:pPr>
            <a:r>
              <a:rPr lang="en"/>
              <a:t>Hi, I’m Dwayne</a:t>
            </a:r>
            <a:endParaRPr/>
          </a:p>
        </p:txBody>
      </p:sp>
      <p:pic>
        <p:nvPicPr>
          <p:cNvPr id="849" name="Google Shape;849;g25c5cb9c883_0_12"/>
          <p:cNvPicPr preferRelativeResize="0"/>
          <p:nvPr/>
        </p:nvPicPr>
        <p:blipFill rotWithShape="1">
          <a:blip r:embed="rId3">
            <a:alphaModFix/>
          </a:blip>
          <a:srcRect b="0" l="0" r="0" t="0"/>
          <a:stretch/>
        </p:blipFill>
        <p:spPr>
          <a:xfrm flipH="1" rot="-5400000">
            <a:off x="883438" y="1321762"/>
            <a:ext cx="1869049" cy="1654776"/>
          </a:xfrm>
          <a:prstGeom prst="rect">
            <a:avLst/>
          </a:prstGeom>
          <a:noFill/>
          <a:ln>
            <a:noFill/>
          </a:ln>
        </p:spPr>
      </p:pic>
      <p:sp>
        <p:nvSpPr>
          <p:cNvPr id="850" name="Google Shape;850;g25c5cb9c883_0_12"/>
          <p:cNvSpPr txBox="1"/>
          <p:nvPr/>
        </p:nvSpPr>
        <p:spPr>
          <a:xfrm>
            <a:off x="695006" y="4052741"/>
            <a:ext cx="2799600" cy="2355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1800"/>
              <a:buFont typeface="Arial"/>
              <a:buNone/>
            </a:pPr>
            <a:r>
              <a:rPr b="1" i="0" lang="en" sz="1800" u="none" cap="none" strike="noStrike">
                <a:solidFill>
                  <a:srgbClr val="6B97FF"/>
                </a:solidFill>
                <a:latin typeface="Arial"/>
                <a:ea typeface="Arial"/>
                <a:cs typeface="Arial"/>
                <a:sym typeface="Arial"/>
              </a:rPr>
              <a:t>Dwayne McDaniel</a:t>
            </a:r>
            <a:endParaRPr b="0" i="0" sz="1400" u="none" cap="none" strike="noStrike">
              <a:solidFill>
                <a:srgbClr val="6B97FF"/>
              </a:solidFill>
              <a:latin typeface="Arial"/>
              <a:ea typeface="Arial"/>
              <a:cs typeface="Arial"/>
              <a:sym typeface="Arial"/>
            </a:endParaRPr>
          </a:p>
        </p:txBody>
      </p:sp>
      <p:pic>
        <p:nvPicPr>
          <p:cNvPr id="851" name="Google Shape;851;g25c5cb9c883_0_12"/>
          <p:cNvPicPr preferRelativeResize="0"/>
          <p:nvPr/>
        </p:nvPicPr>
        <p:blipFill rotWithShape="1">
          <a:blip r:embed="rId4">
            <a:alphaModFix/>
          </a:blip>
          <a:srcRect b="0" l="0" r="0" t="0"/>
          <a:stretch/>
        </p:blipFill>
        <p:spPr>
          <a:xfrm>
            <a:off x="1607100" y="1904975"/>
            <a:ext cx="1887600" cy="1978200"/>
          </a:xfrm>
          <a:prstGeom prst="ellipse">
            <a:avLst/>
          </a:prstGeom>
          <a:noFill/>
          <a:ln>
            <a:noFill/>
          </a:ln>
        </p:spPr>
      </p:pic>
      <p:sp>
        <p:nvSpPr>
          <p:cNvPr id="852" name="Google Shape;852;g25c5cb9c883_0_12"/>
          <p:cNvSpPr txBox="1"/>
          <p:nvPr/>
        </p:nvSpPr>
        <p:spPr>
          <a:xfrm>
            <a:off x="3494700" y="-47625"/>
            <a:ext cx="5487300" cy="4545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E9EDF5"/>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I live in Chicago</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I’ve been a Developer Advocate since 2016 </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Co-host of </a:t>
            </a:r>
            <a:r>
              <a:rPr b="0" i="0" lang="en" sz="2000" u="sng" cap="none" strike="noStrike">
                <a:solidFill>
                  <a:schemeClr val="hlink"/>
                </a:solidFill>
                <a:latin typeface="Arial"/>
                <a:ea typeface="Arial"/>
                <a:cs typeface="Arial"/>
                <a:sym typeface="Arial"/>
                <a:hlinkClick r:id="rId5"/>
              </a:rPr>
              <a:t>The Security Repo Podcast</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On Twitter @mcdwayne</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mcdwayne@mastodon.social</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Happy to chat about anything, hit me up</a:t>
            </a:r>
            <a:endParaRPr b="0" i="0" sz="2000" u="none" cap="none" strike="noStrike">
              <a:solidFill>
                <a:srgbClr val="E9EDF5"/>
              </a:solidFill>
              <a:latin typeface="Arial"/>
              <a:ea typeface="Arial"/>
              <a:cs typeface="Arial"/>
              <a:sym typeface="Arial"/>
            </a:endParaRPr>
          </a:p>
          <a:p>
            <a:pPr indent="-355600" lvl="0" marL="457200" marR="0" rtl="0" algn="l">
              <a:lnSpc>
                <a:spcPct val="150000"/>
              </a:lnSpc>
              <a:spcBef>
                <a:spcPts val="0"/>
              </a:spcBef>
              <a:spcAft>
                <a:spcPts val="0"/>
              </a:spcAft>
              <a:buClr>
                <a:srgbClr val="E9EDF5"/>
              </a:buClr>
              <a:buSzPts val="2000"/>
              <a:buFont typeface="Arial"/>
              <a:buChar char="●"/>
            </a:pPr>
            <a:r>
              <a:rPr b="0" i="0" lang="en" sz="2000" u="none" cap="none" strike="noStrike">
                <a:solidFill>
                  <a:srgbClr val="E9EDF5"/>
                </a:solidFill>
                <a:latin typeface="Arial"/>
                <a:ea typeface="Arial"/>
                <a:cs typeface="Arial"/>
                <a:sym typeface="Arial"/>
              </a:rPr>
              <a:t>Outside of tech, I love improv, karaoke and going to rock and roll shows!</a:t>
            </a:r>
            <a:endParaRPr b="0" i="0" sz="2000" u="none" cap="none" strike="noStrike">
              <a:solidFill>
                <a:srgbClr val="E9EDF5"/>
              </a:solidFill>
              <a:latin typeface="Arial"/>
              <a:ea typeface="Arial"/>
              <a:cs typeface="Arial"/>
              <a:sym typeface="Arial"/>
            </a:endParaRPr>
          </a:p>
        </p:txBody>
      </p:sp>
      <p:pic>
        <p:nvPicPr>
          <p:cNvPr id="853" name="Google Shape;853;g25c5cb9c883_0_12"/>
          <p:cNvPicPr preferRelativeResize="0"/>
          <p:nvPr/>
        </p:nvPicPr>
        <p:blipFill rotWithShape="1">
          <a:blip r:embed="rId6">
            <a:alphaModFix/>
          </a:blip>
          <a:srcRect b="0" l="0" r="0" t="0"/>
          <a:stretch/>
        </p:blipFill>
        <p:spPr>
          <a:xfrm>
            <a:off x="150175" y="4754875"/>
            <a:ext cx="161653" cy="2057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5"/>
          <p:cNvGrpSpPr/>
          <p:nvPr/>
        </p:nvGrpSpPr>
        <p:grpSpPr>
          <a:xfrm>
            <a:off x="1576285" y="574437"/>
            <a:ext cx="5991431" cy="3994626"/>
            <a:chOff x="954425" y="191300"/>
            <a:chExt cx="7066200" cy="4711200"/>
          </a:xfrm>
        </p:grpSpPr>
        <p:sp>
          <p:nvSpPr>
            <p:cNvPr id="353" name="Google Shape;353;p5"/>
            <p:cNvSpPr/>
            <p:nvPr/>
          </p:nvSpPr>
          <p:spPr>
            <a:xfrm>
              <a:off x="954425" y="191300"/>
              <a:ext cx="7066200" cy="4711200"/>
            </a:xfrm>
            <a:prstGeom prst="roundRect">
              <a:avLst>
                <a:gd fmla="val 5239" name="adj"/>
              </a:avLst>
            </a:prstGeom>
            <a:solidFill>
              <a:srgbClr val="FFFFFF"/>
            </a:solidFill>
            <a:ln>
              <a:noFill/>
            </a:ln>
            <a:effectLst>
              <a:outerShdw blurRad="342900" rotWithShape="0" algn="bl" dir="5400000" dist="19050">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5"/>
            <p:cNvPicPr preferRelativeResize="0"/>
            <p:nvPr/>
          </p:nvPicPr>
          <p:blipFill rotWithShape="1">
            <a:blip r:embed="rId3">
              <a:alphaModFix/>
            </a:blip>
            <a:srcRect b="0" l="0" r="0" t="0"/>
            <a:stretch/>
          </p:blipFill>
          <p:spPr>
            <a:xfrm>
              <a:off x="1096406" y="310875"/>
              <a:ext cx="6782188" cy="4417176"/>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7" name="Shape 857"/>
        <p:cNvGrpSpPr/>
        <p:nvPr/>
      </p:nvGrpSpPr>
      <p:grpSpPr>
        <a:xfrm>
          <a:off x="0" y="0"/>
          <a:ext cx="0" cy="0"/>
          <a:chOff x="0" y="0"/>
          <a:chExt cx="0" cy="0"/>
        </a:xfrm>
      </p:grpSpPr>
      <p:sp>
        <p:nvSpPr>
          <p:cNvPr id="858" name="Google Shape;858;g298470493f9_0_1"/>
          <p:cNvSpPr txBox="1"/>
          <p:nvPr>
            <p:ph type="ctrTitle"/>
          </p:nvPr>
        </p:nvSpPr>
        <p:spPr>
          <a:xfrm>
            <a:off x="853913" y="3840750"/>
            <a:ext cx="8604900" cy="548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Scaling Security: </a:t>
            </a:r>
            <a:endParaRPr sz="3400">
              <a:solidFill>
                <a:schemeClr val="lt1"/>
              </a:solidFill>
              <a:latin typeface="Inter"/>
              <a:ea typeface="Inter"/>
              <a:cs typeface="Inter"/>
              <a:sym typeface="Inter"/>
            </a:endParaRPr>
          </a:p>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What Shifting Left </a:t>
            </a:r>
            <a:endParaRPr sz="3400">
              <a:solidFill>
                <a:schemeClr val="lt1"/>
              </a:solidFill>
              <a:latin typeface="Inter"/>
              <a:ea typeface="Inter"/>
              <a:cs typeface="Inter"/>
              <a:sym typeface="Inter"/>
            </a:endParaRPr>
          </a:p>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Was Supposed </a:t>
            </a:r>
            <a:endParaRPr sz="3400">
              <a:solidFill>
                <a:schemeClr val="lt1"/>
              </a:solidFill>
              <a:latin typeface="Inter"/>
              <a:ea typeface="Inter"/>
              <a:cs typeface="Inter"/>
              <a:sym typeface="Inter"/>
            </a:endParaRPr>
          </a:p>
          <a:p>
            <a:pPr indent="0" lvl="0" marL="0" rtl="0" algn="l">
              <a:lnSpc>
                <a:spcPct val="100000"/>
              </a:lnSpc>
              <a:spcBef>
                <a:spcPts val="0"/>
              </a:spcBef>
              <a:spcAft>
                <a:spcPts val="0"/>
              </a:spcAft>
              <a:buSzPts val="3600"/>
              <a:buNone/>
            </a:pPr>
            <a:r>
              <a:rPr lang="en" sz="3400">
                <a:solidFill>
                  <a:schemeClr val="lt1"/>
                </a:solidFill>
                <a:latin typeface="Inter"/>
                <a:ea typeface="Inter"/>
                <a:cs typeface="Inter"/>
                <a:sym typeface="Inter"/>
              </a:rPr>
              <a:t>To Mean</a:t>
            </a:r>
            <a:endParaRPr sz="2100">
              <a:solidFill>
                <a:srgbClr val="353535"/>
              </a:solidFill>
              <a:highlight>
                <a:srgbClr val="FCFCFC"/>
              </a:highlight>
              <a:latin typeface="Arial"/>
              <a:ea typeface="Arial"/>
              <a:cs typeface="Arial"/>
              <a:sym typeface="Arial"/>
            </a:endParaRPr>
          </a:p>
          <a:p>
            <a:pPr indent="0" lvl="0" marL="0" rtl="0" algn="ctr">
              <a:lnSpc>
                <a:spcPct val="100000"/>
              </a:lnSpc>
              <a:spcBef>
                <a:spcPts val="0"/>
              </a:spcBef>
              <a:spcAft>
                <a:spcPts val="0"/>
              </a:spcAft>
              <a:buSzPts val="3600"/>
              <a:buNone/>
            </a:pPr>
            <a:br>
              <a:rPr lang="en" sz="3000">
                <a:solidFill>
                  <a:schemeClr val="lt1"/>
                </a:solidFill>
                <a:latin typeface="Inter"/>
                <a:ea typeface="Inter"/>
                <a:cs typeface="Inter"/>
                <a:sym typeface="Inter"/>
              </a:rPr>
            </a:br>
            <a:endParaRPr sz="3000">
              <a:solidFill>
                <a:schemeClr val="lt1"/>
              </a:solidFill>
              <a:latin typeface="Inter"/>
              <a:ea typeface="Inter"/>
              <a:cs typeface="Inter"/>
              <a:sym typeface="Inter"/>
            </a:endParaRPr>
          </a:p>
          <a:p>
            <a:pPr indent="0" lvl="0" marL="0" rtl="0" algn="ctr">
              <a:lnSpc>
                <a:spcPct val="100000"/>
              </a:lnSpc>
              <a:spcBef>
                <a:spcPts val="0"/>
              </a:spcBef>
              <a:spcAft>
                <a:spcPts val="0"/>
              </a:spcAft>
              <a:buSzPts val="3600"/>
              <a:buNone/>
            </a:pPr>
            <a:r>
              <a:t/>
            </a:r>
            <a:endParaRPr sz="3000">
              <a:solidFill>
                <a:schemeClr val="lt1"/>
              </a:solidFill>
              <a:latin typeface="Inter"/>
              <a:ea typeface="Inter"/>
              <a:cs typeface="Inter"/>
              <a:sym typeface="Inter"/>
            </a:endParaRPr>
          </a:p>
          <a:p>
            <a:pPr indent="0" lvl="0" marL="0" rtl="0" algn="ctr">
              <a:lnSpc>
                <a:spcPct val="100000"/>
              </a:lnSpc>
              <a:spcBef>
                <a:spcPts val="0"/>
              </a:spcBef>
              <a:spcAft>
                <a:spcPts val="0"/>
              </a:spcAft>
              <a:buSzPts val="3600"/>
              <a:buNone/>
            </a:pPr>
            <a:r>
              <a:t/>
            </a:r>
            <a:endParaRPr sz="3000">
              <a:solidFill>
                <a:schemeClr val="lt1"/>
              </a:solidFill>
              <a:latin typeface="Inter"/>
              <a:ea typeface="Inter"/>
              <a:cs typeface="Inter"/>
              <a:sym typeface="Inter"/>
            </a:endParaRPr>
          </a:p>
        </p:txBody>
      </p:sp>
      <p:pic>
        <p:nvPicPr>
          <p:cNvPr id="859" name="Google Shape;859;g298470493f9_0_1"/>
          <p:cNvPicPr preferRelativeResize="0"/>
          <p:nvPr/>
        </p:nvPicPr>
        <p:blipFill>
          <a:blip r:embed="rId3">
            <a:alphaModFix/>
          </a:blip>
          <a:stretch>
            <a:fillRect/>
          </a:stretch>
        </p:blipFill>
        <p:spPr>
          <a:xfrm>
            <a:off x="4659613" y="3223400"/>
            <a:ext cx="4009625" cy="801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3" name="Shape 863"/>
        <p:cNvGrpSpPr/>
        <p:nvPr/>
      </p:nvGrpSpPr>
      <p:grpSpPr>
        <a:xfrm>
          <a:off x="0" y="0"/>
          <a:ext cx="0" cy="0"/>
          <a:chOff x="0" y="0"/>
          <a:chExt cx="0" cy="0"/>
        </a:xfrm>
      </p:grpSpPr>
      <p:sp>
        <p:nvSpPr>
          <p:cNvPr id="864" name="Google Shape;864;p15"/>
          <p:cNvSpPr txBox="1"/>
          <p:nvPr/>
        </p:nvSpPr>
        <p:spPr>
          <a:xfrm>
            <a:off x="828875" y="786375"/>
            <a:ext cx="7787100" cy="3433500"/>
          </a:xfrm>
          <a:prstGeom prst="rect">
            <a:avLst/>
          </a:prstGeom>
          <a:noFill/>
          <a:ln>
            <a:noFill/>
          </a:ln>
        </p:spPr>
        <p:txBody>
          <a:bodyPr anchorCtr="0" anchor="b" bIns="34300" lIns="68600" spcFirstLastPara="1" rIns="68600" wrap="square" tIns="34300">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Deployment frequency refers to the cadence of an organization’s successful releases to production.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br>
              <a:rPr b="1" i="0" lang="en" sz="2100" u="none" cap="none" strike="noStrike">
                <a:solidFill>
                  <a:srgbClr val="FFFFFF"/>
                </a:solidFill>
                <a:latin typeface="Quattrocento Sans"/>
                <a:ea typeface="Quattrocento Sans"/>
                <a:cs typeface="Quattrocento Sans"/>
                <a:sym typeface="Quattrocento Sans"/>
              </a:rPr>
            </a:br>
            <a:r>
              <a:rPr b="1" i="0" lang="en" sz="2100" u="none" cap="none" strike="noStrike">
                <a:solidFill>
                  <a:srgbClr val="FFFFFF"/>
                </a:solidFill>
                <a:latin typeface="Quattrocento Sans"/>
                <a:ea typeface="Quattrocento Sans"/>
                <a:cs typeface="Quattrocento Sans"/>
                <a:sym typeface="Quattrocento Sans"/>
              </a:rPr>
              <a:t>How often code is deployed to production? How often it is released to end users? </a:t>
            </a:r>
            <a:br>
              <a:rPr b="1" i="0" lang="en" sz="2100" u="none" cap="none" strike="noStrike">
                <a:solidFill>
                  <a:srgbClr val="FFFFFF"/>
                </a:solidFill>
                <a:latin typeface="Quattrocento Sans"/>
                <a:ea typeface="Quattrocento Sans"/>
                <a:cs typeface="Quattrocento Sans"/>
                <a:sym typeface="Quattrocento Sans"/>
              </a:rPr>
            </a:br>
            <a:br>
              <a:rPr b="1" i="0" lang="en" sz="2100" u="none" cap="none" strike="noStrike">
                <a:solidFill>
                  <a:srgbClr val="FFFFFF"/>
                </a:solidFill>
                <a:latin typeface="Quattrocento Sans"/>
                <a:ea typeface="Quattrocento Sans"/>
                <a:cs typeface="Quattrocento Sans"/>
                <a:sym typeface="Quattrocento Sans"/>
              </a:rPr>
            </a:br>
            <a:r>
              <a:rPr b="1" i="0" lang="en" sz="2100" u="none" cap="none" strike="noStrike">
                <a:solidFill>
                  <a:srgbClr val="FFFFFF"/>
                </a:solidFill>
                <a:latin typeface="Quattrocento Sans"/>
                <a:ea typeface="Quattrocento Sans"/>
                <a:cs typeface="Quattrocento Sans"/>
                <a:sym typeface="Quattrocento Sans"/>
              </a:rPr>
              <a:t>High performers use continuous deployment, CD, to achieve multiple deployments per day.</a:t>
            </a:r>
            <a:endParaRPr b="1" i="0" sz="2100" u="none" cap="none" strike="noStrike">
              <a:solidFill>
                <a:srgbClr val="FFFFFF"/>
              </a:solidFill>
              <a:latin typeface="Quattrocento Sans"/>
              <a:ea typeface="Quattrocento Sans"/>
              <a:cs typeface="Quattrocento Sans"/>
              <a:sym typeface="Quattrocento Sans"/>
            </a:endParaRPr>
          </a:p>
        </p:txBody>
      </p:sp>
      <p:sp>
        <p:nvSpPr>
          <p:cNvPr id="865" name="Google Shape;865;p15"/>
          <p:cNvSpPr txBox="1"/>
          <p:nvPr/>
        </p:nvSpPr>
        <p:spPr>
          <a:xfrm>
            <a:off x="340725" y="167651"/>
            <a:ext cx="7772400" cy="819300"/>
          </a:xfrm>
          <a:prstGeom prst="rect">
            <a:avLst/>
          </a:prstGeom>
          <a:noFill/>
          <a:ln>
            <a:noFill/>
          </a:ln>
        </p:spPr>
        <p:txBody>
          <a:bodyPr anchorCtr="0" anchor="b" bIns="34300" lIns="68600" spcFirstLastPara="1" rIns="68600" wrap="square" tIns="34300">
            <a:normAutofit fontScale="85000" lnSpcReduction="10000"/>
          </a:bodyPr>
          <a:lstStyle/>
          <a:p>
            <a:pPr indent="0" lvl="0" marL="0" marR="0" rtl="0" algn="l">
              <a:lnSpc>
                <a:spcPct val="10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DORA Metrics Basics </a:t>
            </a:r>
            <a:endParaRPr b="1" i="0" sz="3000" u="none" cap="none" strike="noStrike">
              <a:solidFill>
                <a:srgbClr val="FFFFFF"/>
              </a:solidFill>
              <a:latin typeface="Quattrocento Sans"/>
              <a:ea typeface="Quattrocento Sans"/>
              <a:cs typeface="Quattrocento Sans"/>
              <a:sym typeface="Quattrocento Sans"/>
            </a:endParaRPr>
          </a:p>
          <a:p>
            <a:pPr indent="-390525" lvl="0" marL="457200" marR="0" rtl="0" algn="l">
              <a:lnSpc>
                <a:spcPct val="150000"/>
              </a:lnSpc>
              <a:spcBef>
                <a:spcPts val="0"/>
              </a:spcBef>
              <a:spcAft>
                <a:spcPts val="0"/>
              </a:spcAft>
              <a:buClr>
                <a:srgbClr val="FFFFFF"/>
              </a:buClr>
              <a:buSzPct val="100000"/>
              <a:buFont typeface="Quattrocento Sans"/>
              <a:buAutoNum type="arabicPeriod"/>
            </a:pPr>
            <a:r>
              <a:rPr b="1" i="0" lang="en" sz="3000" u="sng" cap="none" strike="noStrike">
                <a:solidFill>
                  <a:srgbClr val="FFFFFF"/>
                </a:solidFill>
                <a:latin typeface="Quattrocento Sans"/>
                <a:ea typeface="Quattrocento Sans"/>
                <a:cs typeface="Quattrocento Sans"/>
                <a:sym typeface="Quattrocento Sans"/>
              </a:rPr>
              <a:t>Deployment Frequency</a:t>
            </a:r>
            <a:endParaRPr b="1" i="0" sz="3000" u="sng"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9" name="Shape 869"/>
        <p:cNvGrpSpPr/>
        <p:nvPr/>
      </p:nvGrpSpPr>
      <p:grpSpPr>
        <a:xfrm>
          <a:off x="0" y="0"/>
          <a:ext cx="0" cy="0"/>
          <a:chOff x="0" y="0"/>
          <a:chExt cx="0" cy="0"/>
        </a:xfrm>
      </p:grpSpPr>
      <p:sp>
        <p:nvSpPr>
          <p:cNvPr id="870" name="Google Shape;870;p16"/>
          <p:cNvSpPr txBox="1"/>
          <p:nvPr/>
        </p:nvSpPr>
        <p:spPr>
          <a:xfrm>
            <a:off x="340725" y="167651"/>
            <a:ext cx="7772400" cy="819300"/>
          </a:xfrm>
          <a:prstGeom prst="rect">
            <a:avLst/>
          </a:prstGeom>
          <a:noFill/>
          <a:ln>
            <a:noFill/>
          </a:ln>
        </p:spPr>
        <p:txBody>
          <a:bodyPr anchorCtr="0" anchor="b" bIns="34300" lIns="68600" spcFirstLastPara="1" rIns="68600" wrap="square" tIns="34300">
            <a:normAutofit fontScale="85000" lnSpcReduction="10000"/>
          </a:bodyPr>
          <a:lstStyle/>
          <a:p>
            <a:pPr indent="0" lvl="0" marL="0" marR="0" rtl="0" algn="l">
              <a:lnSpc>
                <a:spcPct val="10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DORA Metrics Basics </a:t>
            </a:r>
            <a:endParaRPr b="1" i="0" sz="3000" u="none" cap="none" strike="noStrike">
              <a:solidFill>
                <a:srgbClr val="FFFFFF"/>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2.  </a:t>
            </a:r>
            <a:r>
              <a:rPr b="1" i="0" lang="en" sz="3000" u="sng" cap="none" strike="noStrike">
                <a:solidFill>
                  <a:srgbClr val="FFFFFF"/>
                </a:solidFill>
                <a:latin typeface="Quattrocento Sans"/>
                <a:ea typeface="Quattrocento Sans"/>
                <a:cs typeface="Quattrocento Sans"/>
                <a:sym typeface="Quattrocento Sans"/>
              </a:rPr>
              <a:t>Mean Lead Time for Changes</a:t>
            </a:r>
            <a:endParaRPr b="1" i="0" sz="3000" u="sng" cap="none" strike="noStrike">
              <a:solidFill>
                <a:srgbClr val="FFFFFF"/>
              </a:solidFill>
              <a:latin typeface="Quattrocento Sans"/>
              <a:ea typeface="Quattrocento Sans"/>
              <a:cs typeface="Quattrocento Sans"/>
              <a:sym typeface="Quattrocento Sans"/>
            </a:endParaRPr>
          </a:p>
        </p:txBody>
      </p:sp>
      <p:sp>
        <p:nvSpPr>
          <p:cNvPr id="871" name="Google Shape;871;p16"/>
          <p:cNvSpPr txBox="1"/>
          <p:nvPr/>
        </p:nvSpPr>
        <p:spPr>
          <a:xfrm>
            <a:off x="759125" y="986950"/>
            <a:ext cx="7787100" cy="3433500"/>
          </a:xfrm>
          <a:prstGeom prst="rect">
            <a:avLst/>
          </a:prstGeom>
          <a:noFill/>
          <a:ln>
            <a:noFill/>
          </a:ln>
        </p:spPr>
        <p:txBody>
          <a:bodyPr anchorCtr="0" anchor="b" bIns="34300" lIns="68600" spcFirstLastPara="1" rIns="68600" wrap="square" tIns="34300">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Mean lead time for changes measures how long it takes a commit to get into production.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This is essentially a health metric for the teams’ cycle time.  Is this fast enough for current progress? Can they handle a sudden influx of requests?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Another way to think about MLTC is as your DevOps </a:t>
            </a:r>
            <a:br>
              <a:rPr b="1" i="0" lang="en" sz="2100" u="none" cap="none" strike="noStrike">
                <a:solidFill>
                  <a:srgbClr val="FFFFFF"/>
                </a:solidFill>
                <a:latin typeface="Quattrocento Sans"/>
                <a:ea typeface="Quattrocento Sans"/>
                <a:cs typeface="Quattrocento Sans"/>
                <a:sym typeface="Quattrocento Sans"/>
              </a:rPr>
            </a:br>
            <a:r>
              <a:rPr b="1" i="0" lang="en" sz="2100" u="none" cap="none" strike="noStrike">
                <a:solidFill>
                  <a:srgbClr val="FFFFFF"/>
                </a:solidFill>
                <a:latin typeface="Quattrocento Sans"/>
                <a:ea typeface="Quattrocento Sans"/>
                <a:cs typeface="Quattrocento Sans"/>
                <a:sym typeface="Quattrocento Sans"/>
              </a:rPr>
              <a:t>practice’s velocity.</a:t>
            </a:r>
            <a:endParaRPr b="1" i="0" sz="21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5" name="Shape 875"/>
        <p:cNvGrpSpPr/>
        <p:nvPr/>
      </p:nvGrpSpPr>
      <p:grpSpPr>
        <a:xfrm>
          <a:off x="0" y="0"/>
          <a:ext cx="0" cy="0"/>
          <a:chOff x="0" y="0"/>
          <a:chExt cx="0" cy="0"/>
        </a:xfrm>
      </p:grpSpPr>
      <p:sp>
        <p:nvSpPr>
          <p:cNvPr id="876" name="Google Shape;876;p17"/>
          <p:cNvSpPr txBox="1"/>
          <p:nvPr/>
        </p:nvSpPr>
        <p:spPr>
          <a:xfrm>
            <a:off x="744275" y="1321375"/>
            <a:ext cx="7787100" cy="3433500"/>
          </a:xfrm>
          <a:prstGeom prst="rect">
            <a:avLst/>
          </a:prstGeom>
          <a:noFill/>
          <a:ln>
            <a:noFill/>
          </a:ln>
        </p:spPr>
        <p:txBody>
          <a:bodyPr anchorCtr="0" anchor="b" bIns="34300" lIns="68600" spcFirstLastPara="1" rIns="68600" wrap="square" tIns="34300">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How long does it take a team to restore service in the event of an unplanned outage or another incident?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This is really a measure of stability of your whole practice and systems. It is critical to be able to restore service as quickly as possible (with a low mean time to recover).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High performers improve this metric with the help of </a:t>
            </a:r>
            <a:br>
              <a:rPr b="1" i="0" lang="en" sz="2100" u="none" cap="none" strike="noStrike">
                <a:solidFill>
                  <a:srgbClr val="FFFFFF"/>
                </a:solidFill>
                <a:latin typeface="Quattrocento Sans"/>
                <a:ea typeface="Quattrocento Sans"/>
                <a:cs typeface="Quattrocento Sans"/>
                <a:sym typeface="Quattrocento Sans"/>
              </a:rPr>
            </a:br>
            <a:r>
              <a:rPr b="1" i="0" lang="en" sz="2100" u="none" cap="none" strike="noStrike">
                <a:solidFill>
                  <a:srgbClr val="FFFFFF"/>
                </a:solidFill>
                <a:latin typeface="Quattrocento Sans"/>
                <a:ea typeface="Quattrocento Sans"/>
                <a:cs typeface="Quattrocento Sans"/>
                <a:sym typeface="Quattrocento Sans"/>
              </a:rPr>
              <a:t>robust monitoring and the implementation of </a:t>
            </a:r>
            <a:br>
              <a:rPr b="1" i="0" lang="en" sz="2100" u="none" cap="none" strike="noStrike">
                <a:solidFill>
                  <a:srgbClr val="FFFFFF"/>
                </a:solidFill>
                <a:latin typeface="Quattrocento Sans"/>
                <a:ea typeface="Quattrocento Sans"/>
                <a:cs typeface="Quattrocento Sans"/>
                <a:sym typeface="Quattrocento Sans"/>
              </a:rPr>
            </a:br>
            <a:r>
              <a:rPr b="1" i="0" lang="en" sz="2100" u="none" cap="none" strike="noStrike">
                <a:solidFill>
                  <a:srgbClr val="FFFFFF"/>
                </a:solidFill>
                <a:latin typeface="Quattrocento Sans"/>
                <a:ea typeface="Quattrocento Sans"/>
                <a:cs typeface="Quattrocento Sans"/>
                <a:sym typeface="Quattrocento Sans"/>
              </a:rPr>
              <a:t>progressive delivery practices.</a:t>
            </a:r>
            <a:endParaRPr b="1" i="0" sz="2100" u="none" cap="none" strike="noStrike">
              <a:solidFill>
                <a:srgbClr val="FFFFFF"/>
              </a:solidFill>
              <a:latin typeface="Quattrocento Sans"/>
              <a:ea typeface="Quattrocento Sans"/>
              <a:cs typeface="Quattrocento Sans"/>
              <a:sym typeface="Quattrocento Sans"/>
            </a:endParaRPr>
          </a:p>
        </p:txBody>
      </p:sp>
      <p:sp>
        <p:nvSpPr>
          <p:cNvPr id="877" name="Google Shape;877;p17"/>
          <p:cNvSpPr txBox="1"/>
          <p:nvPr/>
        </p:nvSpPr>
        <p:spPr>
          <a:xfrm>
            <a:off x="374900" y="152001"/>
            <a:ext cx="7772400" cy="819300"/>
          </a:xfrm>
          <a:prstGeom prst="rect">
            <a:avLst/>
          </a:prstGeom>
          <a:noFill/>
          <a:ln>
            <a:noFill/>
          </a:ln>
        </p:spPr>
        <p:txBody>
          <a:bodyPr anchorCtr="0" anchor="b" bIns="34300" lIns="68600" spcFirstLastPara="1" rIns="68600" wrap="square" tIns="34300">
            <a:normAutofit fontScale="85000" lnSpcReduction="10000"/>
          </a:bodyPr>
          <a:lstStyle/>
          <a:p>
            <a:pPr indent="0" lvl="0" marL="0" marR="0" rtl="0" algn="l">
              <a:lnSpc>
                <a:spcPct val="10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DORA Metrics Basics </a:t>
            </a:r>
            <a:endParaRPr b="1" i="0" sz="3000" u="none" cap="none" strike="noStrike">
              <a:solidFill>
                <a:srgbClr val="FFFFFF"/>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3. </a:t>
            </a:r>
            <a:r>
              <a:rPr b="1" i="0" lang="en" sz="3000" u="sng" cap="none" strike="noStrike">
                <a:solidFill>
                  <a:srgbClr val="FFFFFF"/>
                </a:solidFill>
                <a:latin typeface="Quattrocento Sans"/>
                <a:ea typeface="Quattrocento Sans"/>
                <a:cs typeface="Quattrocento Sans"/>
                <a:sym typeface="Quattrocento Sans"/>
              </a:rPr>
              <a:t>Mean Time To Recover</a:t>
            </a:r>
            <a:endParaRPr b="1" i="0" sz="3000" u="sng"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1" name="Shape 881"/>
        <p:cNvGrpSpPr/>
        <p:nvPr/>
      </p:nvGrpSpPr>
      <p:grpSpPr>
        <a:xfrm>
          <a:off x="0" y="0"/>
          <a:ext cx="0" cy="0"/>
          <a:chOff x="0" y="0"/>
          <a:chExt cx="0" cy="0"/>
        </a:xfrm>
      </p:grpSpPr>
      <p:sp>
        <p:nvSpPr>
          <p:cNvPr id="882" name="Google Shape;882;p18"/>
          <p:cNvSpPr txBox="1"/>
          <p:nvPr/>
        </p:nvSpPr>
        <p:spPr>
          <a:xfrm>
            <a:off x="678450" y="731525"/>
            <a:ext cx="7787100" cy="3433500"/>
          </a:xfrm>
          <a:prstGeom prst="rect">
            <a:avLst/>
          </a:prstGeom>
          <a:noFill/>
          <a:ln>
            <a:noFill/>
          </a:ln>
        </p:spPr>
        <p:txBody>
          <a:bodyPr anchorCtr="0" anchor="b" bIns="34300" lIns="68600" spcFirstLastPara="1" rIns="68600" wrap="square" tIns="34300">
            <a:no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How often does making changes lead to failures in production.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Any work resulting from a failed deployment to prod, including fix time or root cause analysis, counts toward the change failure rate.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FFFFFF"/>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FFFFFF"/>
                </a:solidFill>
                <a:latin typeface="Quattrocento Sans"/>
                <a:ea typeface="Quattrocento Sans"/>
                <a:cs typeface="Quattrocento Sans"/>
                <a:sym typeface="Quattrocento Sans"/>
              </a:rPr>
              <a:t>Since this is all time diverted from delivering business value, this metric helps you see where to invest in infrastructure </a:t>
            </a:r>
            <a:br>
              <a:rPr b="1" i="0" lang="en" sz="2100" u="none" cap="none" strike="noStrike">
                <a:solidFill>
                  <a:srgbClr val="FFFFFF"/>
                </a:solidFill>
                <a:latin typeface="Quattrocento Sans"/>
                <a:ea typeface="Quattrocento Sans"/>
                <a:cs typeface="Quattrocento Sans"/>
                <a:sym typeface="Quattrocento Sans"/>
              </a:rPr>
            </a:br>
            <a:r>
              <a:rPr b="1" i="0" lang="en" sz="2100" u="none" cap="none" strike="noStrike">
                <a:solidFill>
                  <a:srgbClr val="FFFFFF"/>
                </a:solidFill>
                <a:latin typeface="Quattrocento Sans"/>
                <a:ea typeface="Quattrocento Sans"/>
                <a:cs typeface="Quattrocento Sans"/>
                <a:sym typeface="Quattrocento Sans"/>
              </a:rPr>
              <a:t>to support your DevOps practice.</a:t>
            </a:r>
            <a:endParaRPr b="1" i="0" sz="2100" u="none" cap="none" strike="noStrike">
              <a:solidFill>
                <a:srgbClr val="FFFFFF"/>
              </a:solidFill>
              <a:latin typeface="Quattrocento Sans"/>
              <a:ea typeface="Quattrocento Sans"/>
              <a:cs typeface="Quattrocento Sans"/>
              <a:sym typeface="Quattrocento Sans"/>
            </a:endParaRPr>
          </a:p>
        </p:txBody>
      </p:sp>
      <p:sp>
        <p:nvSpPr>
          <p:cNvPr id="883" name="Google Shape;883;p18"/>
          <p:cNvSpPr txBox="1"/>
          <p:nvPr/>
        </p:nvSpPr>
        <p:spPr>
          <a:xfrm>
            <a:off x="340725" y="167651"/>
            <a:ext cx="7772400" cy="819300"/>
          </a:xfrm>
          <a:prstGeom prst="rect">
            <a:avLst/>
          </a:prstGeom>
          <a:noFill/>
          <a:ln>
            <a:noFill/>
          </a:ln>
        </p:spPr>
        <p:txBody>
          <a:bodyPr anchorCtr="0" anchor="b" bIns="34300" lIns="68600" spcFirstLastPara="1" rIns="68600" wrap="square" tIns="34300">
            <a:normAutofit fontScale="85000" lnSpcReduction="10000"/>
          </a:bodyPr>
          <a:lstStyle/>
          <a:p>
            <a:pPr indent="0" lvl="0" marL="0" marR="0" rtl="0" algn="l">
              <a:lnSpc>
                <a:spcPct val="10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DORA Metrics Basics </a:t>
            </a:r>
            <a:endParaRPr b="1" i="0" sz="3000" u="none" cap="none" strike="noStrike">
              <a:solidFill>
                <a:srgbClr val="FFFFFF"/>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ct val="100000"/>
              <a:buFont typeface="Arial"/>
              <a:buNone/>
            </a:pPr>
            <a:r>
              <a:rPr b="1" i="0" lang="en" sz="3000" u="none" cap="none" strike="noStrike">
                <a:solidFill>
                  <a:srgbClr val="FFFFFF"/>
                </a:solidFill>
                <a:latin typeface="Quattrocento Sans"/>
                <a:ea typeface="Quattrocento Sans"/>
                <a:cs typeface="Quattrocento Sans"/>
                <a:sym typeface="Quattrocento Sans"/>
              </a:rPr>
              <a:t>4. </a:t>
            </a:r>
            <a:r>
              <a:rPr b="1" i="0" lang="en" sz="3000" u="sng" cap="none" strike="noStrike">
                <a:solidFill>
                  <a:srgbClr val="FFFFFF"/>
                </a:solidFill>
                <a:latin typeface="Quattrocento Sans"/>
                <a:ea typeface="Quattrocento Sans"/>
                <a:cs typeface="Quattrocento Sans"/>
                <a:sym typeface="Quattrocento Sans"/>
              </a:rPr>
              <a:t>Change Failure Rate</a:t>
            </a:r>
            <a:endParaRPr b="1" i="0" sz="3000" u="sng"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5c513134a0_0_0"/>
          <p:cNvSpPr/>
          <p:nvPr/>
        </p:nvSpPr>
        <p:spPr>
          <a:xfrm>
            <a:off x="1576285" y="574437"/>
            <a:ext cx="5991300" cy="3994500"/>
          </a:xfrm>
          <a:prstGeom prst="roundRect">
            <a:avLst>
              <a:gd fmla="val 5239" name="adj"/>
            </a:avLst>
          </a:prstGeom>
          <a:solidFill>
            <a:srgbClr val="FFFFFF"/>
          </a:solidFill>
          <a:ln>
            <a:noFill/>
          </a:ln>
          <a:effectLst>
            <a:outerShdw blurRad="342900" rotWithShape="0" algn="bl" dir="5400000" dist="19050">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0" name="Google Shape;360;g25c513134a0_0_0"/>
          <p:cNvPicPr preferRelativeResize="0"/>
          <p:nvPr/>
        </p:nvPicPr>
        <p:blipFill rotWithShape="1">
          <a:blip r:embed="rId3">
            <a:alphaModFix/>
          </a:blip>
          <a:srcRect b="0" l="0" r="0" t="0"/>
          <a:stretch/>
        </p:blipFill>
        <p:spPr>
          <a:xfrm>
            <a:off x="1702175" y="713175"/>
            <a:ext cx="5720448" cy="3717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5c513134a0_0_5"/>
          <p:cNvSpPr/>
          <p:nvPr/>
        </p:nvSpPr>
        <p:spPr>
          <a:xfrm>
            <a:off x="1576285" y="574437"/>
            <a:ext cx="5991300" cy="3994500"/>
          </a:xfrm>
          <a:prstGeom prst="roundRect">
            <a:avLst>
              <a:gd fmla="val 5239" name="adj"/>
            </a:avLst>
          </a:prstGeom>
          <a:solidFill>
            <a:srgbClr val="FFFFFF"/>
          </a:solidFill>
          <a:ln>
            <a:noFill/>
          </a:ln>
          <a:effectLst>
            <a:outerShdw blurRad="342900" rotWithShape="0" algn="bl" dir="5400000" dist="19050">
              <a:srgbClr val="000000">
                <a:alpha val="1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g25c513134a0_0_5"/>
          <p:cNvPicPr preferRelativeResize="0"/>
          <p:nvPr/>
        </p:nvPicPr>
        <p:blipFill rotWithShape="1">
          <a:blip r:embed="rId3">
            <a:alphaModFix/>
          </a:blip>
          <a:srcRect b="0" l="0" r="0" t="0"/>
          <a:stretch/>
        </p:blipFill>
        <p:spPr>
          <a:xfrm>
            <a:off x="1714412" y="673825"/>
            <a:ext cx="5715025" cy="3795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
          <p:cNvSpPr txBox="1"/>
          <p:nvPr>
            <p:ph type="ctrTitle"/>
          </p:nvPr>
        </p:nvSpPr>
        <p:spPr>
          <a:xfrm>
            <a:off x="365700" y="2286000"/>
            <a:ext cx="8412600" cy="548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SzPts val="3600"/>
              <a:buNone/>
            </a:pPr>
            <a:r>
              <a:rPr lang="en" sz="5200"/>
              <a:t>A Quick Poll</a:t>
            </a:r>
            <a:endParaRPr sz="5200"/>
          </a:p>
          <a:p>
            <a:pPr indent="0" lvl="0" marL="0" rtl="0" algn="ctr">
              <a:lnSpc>
                <a:spcPct val="85000"/>
              </a:lnSpc>
              <a:spcBef>
                <a:spcPts val="0"/>
              </a:spcBef>
              <a:spcAft>
                <a:spcPts val="0"/>
              </a:spcAft>
              <a:buSzPts val="3600"/>
              <a:buNone/>
            </a:pPr>
            <a:r>
              <a:t/>
            </a:r>
            <a:endParaRPr/>
          </a:p>
          <a:p>
            <a:pPr indent="-419100" lvl="0" marL="457200" rtl="0" algn="ctr">
              <a:lnSpc>
                <a:spcPct val="85000"/>
              </a:lnSpc>
              <a:spcBef>
                <a:spcPts val="0"/>
              </a:spcBef>
              <a:spcAft>
                <a:spcPts val="0"/>
              </a:spcAft>
              <a:buSzPts val="3000"/>
              <a:buAutoNum type="arabicPeriod"/>
            </a:pPr>
            <a:r>
              <a:rPr lang="en" sz="3000"/>
              <a:t>Who is familiar with the term: "Shifting Left"?</a:t>
            </a:r>
            <a:br>
              <a:rPr lang="en" sz="3000"/>
            </a:br>
            <a:endParaRPr sz="3000"/>
          </a:p>
          <a:p>
            <a:pPr indent="0" lvl="0" marL="0" rtl="0" algn="l">
              <a:lnSpc>
                <a:spcPct val="85000"/>
              </a:lnSpc>
              <a:spcBef>
                <a:spcPts val="0"/>
              </a:spcBef>
              <a:spcAft>
                <a:spcPts val="0"/>
              </a:spcAft>
              <a:buSzPts val="3600"/>
              <a:buNone/>
            </a:pPr>
            <a:br>
              <a:rPr lang="en" sz="3000">
                <a:solidFill>
                  <a:schemeClr val="lt1"/>
                </a:solidFill>
              </a:rPr>
            </a:br>
            <a:endParaRPr sz="3000"/>
          </a:p>
        </p:txBody>
      </p:sp>
      <p:pic>
        <p:nvPicPr>
          <p:cNvPr id="372" name="Google Shape;372;p6"/>
          <p:cNvPicPr preferRelativeResize="0"/>
          <p:nvPr/>
        </p:nvPicPr>
        <p:blipFill rotWithShape="1">
          <a:blip r:embed="rId3">
            <a:alphaModFix/>
          </a:blip>
          <a:srcRect b="0" l="0" r="0" t="0"/>
          <a:stretch/>
        </p:blipFill>
        <p:spPr>
          <a:xfrm>
            <a:off x="150175" y="4754875"/>
            <a:ext cx="215537" cy="274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itGuardian">
  <a:themeElements>
    <a:clrScheme name="Simple Light">
      <a:dk1>
        <a:srgbClr val="081736"/>
      </a:dk1>
      <a:lt1>
        <a:srgbClr val="FFFFFF"/>
      </a:lt1>
      <a:dk2>
        <a:srgbClr val="5A6681"/>
      </a:dk2>
      <a:lt2>
        <a:srgbClr val="E9EDF5"/>
      </a:lt2>
      <a:accent1>
        <a:srgbClr val="45598A"/>
      </a:accent1>
      <a:accent2>
        <a:srgbClr val="6B97FF"/>
      </a:accent2>
      <a:accent3>
        <a:srgbClr val="08D7BE"/>
      </a:accent3>
      <a:accent4>
        <a:srgbClr val="FE9800"/>
      </a:accent4>
      <a:accent5>
        <a:srgbClr val="FF8C80"/>
      </a:accent5>
      <a:accent6>
        <a:srgbClr val="0D55DF"/>
      </a:accent6>
      <a:hlink>
        <a:srgbClr val="00A09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itGuardian">
  <a:themeElements>
    <a:clrScheme name="Simple Light">
      <a:dk1>
        <a:srgbClr val="081736"/>
      </a:dk1>
      <a:lt1>
        <a:srgbClr val="FFFFFF"/>
      </a:lt1>
      <a:dk2>
        <a:srgbClr val="5A6681"/>
      </a:dk2>
      <a:lt2>
        <a:srgbClr val="E9EDF5"/>
      </a:lt2>
      <a:accent1>
        <a:srgbClr val="45598A"/>
      </a:accent1>
      <a:accent2>
        <a:srgbClr val="6B97FF"/>
      </a:accent2>
      <a:accent3>
        <a:srgbClr val="08D7BE"/>
      </a:accent3>
      <a:accent4>
        <a:srgbClr val="FE9800"/>
      </a:accent4>
      <a:accent5>
        <a:srgbClr val="FF8C80"/>
      </a:accent5>
      <a:accent6>
        <a:srgbClr val="0D55DF"/>
      </a:accent6>
      <a:hlink>
        <a:srgbClr val="00A09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